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notesSlides/notesSlide2.xml" ContentType="application/vnd.openxmlformats-officedocument.presentationml.notesSlide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90" r:id="rId2"/>
    <p:sldId id="293" r:id="rId3"/>
    <p:sldId id="367" r:id="rId4"/>
    <p:sldId id="259" r:id="rId5"/>
    <p:sldId id="260" r:id="rId6"/>
    <p:sldId id="257" r:id="rId7"/>
    <p:sldId id="30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2" r:id="rId17"/>
    <p:sldId id="281" r:id="rId18"/>
    <p:sldId id="277" r:id="rId19"/>
    <p:sldId id="279" r:id="rId20"/>
    <p:sldId id="284" r:id="rId21"/>
    <p:sldId id="285" r:id="rId22"/>
    <p:sldId id="325" r:id="rId23"/>
    <p:sldId id="355" r:id="rId24"/>
    <p:sldId id="359" r:id="rId25"/>
    <p:sldId id="321" r:id="rId26"/>
    <p:sldId id="351" r:id="rId27"/>
    <p:sldId id="352" r:id="rId28"/>
    <p:sldId id="343" r:id="rId29"/>
    <p:sldId id="336" r:id="rId30"/>
    <p:sldId id="333" r:id="rId31"/>
    <p:sldId id="335" r:id="rId32"/>
    <p:sldId id="328" r:id="rId33"/>
    <p:sldId id="314" r:id="rId34"/>
    <p:sldId id="361" r:id="rId35"/>
    <p:sldId id="337" r:id="rId36"/>
    <p:sldId id="341" r:id="rId37"/>
    <p:sldId id="331" r:id="rId38"/>
    <p:sldId id="326" r:id="rId39"/>
    <p:sldId id="350" r:id="rId40"/>
    <p:sldId id="364" r:id="rId41"/>
    <p:sldId id="330" r:id="rId42"/>
    <p:sldId id="358" r:id="rId43"/>
    <p:sldId id="332" r:id="rId44"/>
    <p:sldId id="339" r:id="rId45"/>
    <p:sldId id="324" r:id="rId46"/>
    <p:sldId id="363" r:id="rId47"/>
    <p:sldId id="362" r:id="rId48"/>
    <p:sldId id="315" r:id="rId49"/>
    <p:sldId id="318" r:id="rId50"/>
    <p:sldId id="316" r:id="rId51"/>
    <p:sldId id="317" r:id="rId52"/>
    <p:sldId id="319" r:id="rId53"/>
    <p:sldId id="320" r:id="rId54"/>
    <p:sldId id="340" r:id="rId55"/>
    <p:sldId id="310" r:id="rId56"/>
    <p:sldId id="311" r:id="rId57"/>
    <p:sldId id="312" r:id="rId58"/>
    <p:sldId id="365" r:id="rId59"/>
    <p:sldId id="322" r:id="rId60"/>
    <p:sldId id="356" r:id="rId61"/>
    <p:sldId id="345" r:id="rId62"/>
    <p:sldId id="346" r:id="rId63"/>
  </p:sldIdLst>
  <p:sldSz cx="12192000" cy="6858000"/>
  <p:notesSz cx="6864350" cy="92408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B99"/>
    <a:srgbClr val="F7F2A3"/>
    <a:srgbClr val="F7D6A3"/>
    <a:srgbClr val="FB9DED"/>
    <a:srgbClr val="E19DFB"/>
    <a:srgbClr val="AFCBA8"/>
    <a:srgbClr val="F7A3F5"/>
    <a:srgbClr val="DBA3F7"/>
    <a:srgbClr val="C59ED9"/>
    <a:srgbClr val="AB9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3969" autoAdjust="0"/>
  </p:normalViewPr>
  <p:slideViewPr>
    <p:cSldViewPr snapToGrid="0">
      <p:cViewPr varScale="1">
        <p:scale>
          <a:sx n="72" d="100"/>
          <a:sy n="72" d="100"/>
        </p:scale>
        <p:origin x="7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14.87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2.36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1.21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1 138,'4'12,"11"-18,-11 4,28-15,-1-2,-1-1,32-27,-14 14,-38 27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2.54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5.83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121 1,'-3'0,"-1"3,-3 1,0 3,-2 0,1 2,1 3,-1-1,1 0,2 2,-2 2,-2-2,-3 0,-3 0,2-1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7.98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0 134,'0'-3,"4"-1,0-3,3 0,3 1,0-1,-2-3,1 0,-1-1,-2-1,1 1,3 2,2 3,-1-1,1-2,1 1,-1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50.88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158 1,'0'3,"0"4,0 4,-3 3,-4-1,-4-2,-3-4,1 1,3 1,-1 0,0-2,0 1,0 2,-1 2,-2 0,-2 0,3-1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53.58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1 104,'0'-3,"0"-4,0-4,3-1,1 0,-1-1,4 0,2 4,3 3,3-1,2 1,-3 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02.95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1 136,'3'-6,"0"0,0 0,1 0,0 1,0-1,1 1,-1 0,10-8,-7 7,0 1,0 0,0 0,1 0,-1 1,12-4,-18 8,63-36,-58 33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07.13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170 0,'-39'31,"28"-25,1 2,0-1,0 2,1-1,0 1,1 0,0 1,0 0,1 0,-7 14,-5-9,12-12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09.70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0.0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4.29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177 0,'-3'0,"-4"0,-4 0,-3 0,-2 0,-2 0,0 0,-1 0,0 0,1 0,0 0,2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0.34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0.69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2.84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38,'0'-2,"0"-2,0-2,0-2,0-1,0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5.83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8.22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49,'0'-2,"2"0,0-4,2 0,2 0,0 0,0 1,2 1,-2 0,1 0,-1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9.64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20.8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22.39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22.95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6:47:45.95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 0,'1306'-10'0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7.34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8 1,'-3'0,"-1"0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48.07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6:47:53.7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 0,'1387'-20'0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1.90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1062 13,'-2'-1,"0"-1,0 1,-1 0,1-1,0 1,-1 0,0 0,1 1,-1-1,1 1,-1-1,0 1,-4 0,-44 1,29 0,-918-1,931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4.53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5.13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5.85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6.30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6.7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7.26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7.87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1.21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1 138,'4'12,"11"-18,-11 4,28-15,-1-2,-1-1,32-27,-14 14,-38 27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8.54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8.97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9.50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0.01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1.26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2.050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2.78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3.82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6.45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7.67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2.54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21.03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23.48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26.35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31.11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32.85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34.82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43.28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45.51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3.11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3.77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5.83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121 1,'-3'0,"-1"3,-3 1,0 3,-2 0,1 2,1 3,-1-1,1 0,2 2,-2 2,-2-2,-3 0,-3 0,2-1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4.34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5.22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6.060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6.60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8.17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9.96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0.29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0.76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1.22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2.03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47.98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0 134,'0'-3,"4"-1,0-3,3 0,3 1,0-1,-2-3,1 0,-1-1,-2-1,1 1,3 2,2 3,-1-1,1-2,1 1,-1 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4.12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5.61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6.85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7.67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7.97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8.34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01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41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65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81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50.88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158 1,'0'3,"0"4,0 4,-3 3,-4-1,-4-2,-3-4,1 1,3 1,-1 0,0-2,0 1,0 2,-1 2,-2 0,-2 0,3-1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1.04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3.76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6.55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9.02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20.82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42:56.88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0,'900'0'0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9:43:02.0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43:08.0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 0,'909'-10'0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9:43:12.17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9:43:15.04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53.58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1 104,'0'-3,"0"-4,0-4,3-1,1 0,-1-1,4 0,2 4,3 3,3-1,2 1,-3 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58:30.64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0,'934'0'0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58:50.5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0,'847'0'0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9:58:56.4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21:06:26.3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 0,'824'-19'0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0.3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2.8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0,'247'0,"-238"0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3.0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3.1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3.2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3.3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0,'1'0,"4"0,5 0,2 0,0 0,2 0,0 0,-1 0,-1 0,-1 0,-1 0,0 0,-2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02.95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1 136,'3'-6,"0"0,0 0,1 0,0 1,0-1,1 1,-1 0,10-8,-7 7,0 1,0 0,0 0,1 0,-1 1,12-4,-18 8,63-36,-58 33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5.3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0,'417'0,"-409"0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38.1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10,'181'-10,"-173"10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46.9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0,'-2'0,"-2"0,-2 0,1 2,0 2,0 0,-2 0,2-2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21:06:47.05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 0,'-2'0,"-1"0,-1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20:07:03.85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0 196 0,'3632'-196'0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20:07:13.19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0 411 0,'3613'-411'0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20:07:16.82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 0,'-1'1,"0"-1,0 1,0-1,0 1,0 0,0-1,0 1,0 0,0 0,1 0,-1 0,0-1,1 1,-1 0,0 0,1 0,0 0,-1 0,1 1,-1-1,1 0,0 0,0 0,0 0,0 0,0 0,0 2,-3 38,3-36,-1 371,2-179,2-169,1 1,0-1,3 0,18 54,2 8,-11-36,-11-37,0-1,-1 1,-1 0,0 0,0 17,-5 84,3 75,1-183,-1-1,1 0,0 0,1 0,0 0,1 0,0 0,0-1,1 0,0 0,0 0,1 0,0-1,0 0,0 0,13 9,-9-10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20:07:19.48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1380 2,'-51'0,"9"-1,0 1,-75 12,25-2,74-10,0 1,0 1,1 1,-1 0,-27 10,22-6,0-1,0-2,-1 0,0-1,-27 0,-2 0,38-1,1 1,-1 0,-15 7,18-6,-1 0,0-1,1-1,-25 3,-27-4,-194-4,224-2,0-1,0-2,-50-19,72 23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20:07:21.30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0,'14'238,"-12"-226,1 40,-3-37,0-1,2 1,-1-1,2 1,0-1,1 0,7 17,4 6,-1 1,-2 0,7 43,-16-60,-2-1,0 33,-1-44,-1 8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20:07:23.60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3307 1,'-13'1,"0"1,1 0,-1 1,0 1,-18 7,-27 7,-80 18,-59 10,143-41,0-3,-62-4,15-1,-25 1,-140 4,107 13,-166 6,299-19,0 1,0 0,1 2,-34 11,-39 8,-6 3,71-17,-47 8,-8 5,34-7,22-11,-1 0,1-2,-1-2,-38-2,-54 2,83 5,-1 1,-48 16,58-14,-1 0,-1-2,0-2,-42 1,45-5,-53 10,42-5,35-5,0 1,0 1,1-1,-14 7,14-6,0 1,0-2,0 1,-1-1,-12 2,5-3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15.94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07.13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170 0,'-39'31,"28"-25,1 2,0-1,0 2,1-1,0 1,1 0,0 1,0 0,1 0,-7 14,-5-9,12-12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20:07:27.23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198 1590,'0'-48,"-14"-88,-5 56,12 52,-9-56,15 73,-2 0,1 0,-1 1,-1-1,0 1,0 0,-11-17,-6-15,16 25,1 0,0 0,1-1,1 1,1-1,1 0,0 1,4-25,-1-21,-1-71,-5-150,-2 246,-2 1,-16-49,14 57,1-1,1-1,2 1,-2-47,7 41,0 21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20:07:28.12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2,'223'-1,"236"2,-329 8,43 0,342-9,-497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5T20:07:30.57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1471 1,'-1354'0,"1347"-1,1 1,-1 1,0-1,0 1,1 0,-1 1,1-1,-1 2,1-1,-9 5,12-5,0 0,1 0,-1 0,1 1,-1-1,1 1,0-1,0 1,0 0,1 0,-1 0,1 0,0 0,-1 1,1-1,0 0,1 0,-1 1,1-1,-1 0,1 1,1 4,-2-1,1 0,0 0,1 0,-1 1,1-1,1 0,0 0,0-1,0 1,6 12,-4-14,0 0,0-1,0 1,0-1,1 0,0 0,0 0,0-1,0 0,1 0,-1 0,1-1,6 3,25 8,2-2,-1-1,2-2,-1-1,45 1,207-7,-151-4,545 3,-682-1,-1 1,1 0,0 0,-1 0,1 1,-1-1,1 0,0 1,-1 0,1 0,-1 0,0 0,1 0,3 3,-5-4,-1 1,0-1,0 0,0 1,1-1,-1 0,0 1,0-1,0 1,0-1,0 1,0-1,0 0,0 1,0-1,0 1,0-1,0 1,0-1,0 0,0 1,-1-1,1 1,0-1,0 0,0 1,-1-1,1 0,0 1,-1-1,-21 18,-10-4,-1-1,0-1,-1-2,-68 11,78-16,-78 16,-161 26,149-34,101-12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6:26:50.0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0,'0'916'0,"3422"-916"0,-3422-916 0,-3422 916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6:26:53.1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 0,'2835'-36'0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6:26:54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6:26:57.5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1,'7'0,"7"0,15 0,8 0,5 0,7 0,2 0,4 0,-1 0,-2 0,-5 0,-4 0,4 0,-1 0,-1 0,4 0,-7 6,-9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09.70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0.0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0.34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0.69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2.84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38,'0'-2,"0"-2,0-2,0-2,0-1,0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5.83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8.22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49,'0'-2,"2"0,0-4,2 0,2 0,0 0,0 1,2 1,-2 0,1 0,-1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19.64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20.8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17.26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22.39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22.95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6:47:45.95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 0,'1306'-10'0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7:48.07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6:47:53.7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 0,'1387'-20'0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1.90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1062 13,'-2'-1,"0"-1,0 1,-1 0,1-1,0 1,-1 0,0 0,1 1,-1-1,1 1,-1-1,0 1,-4 0,-44 1,29 0,-918-1,931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4.53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5.13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5.85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6.30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0.00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6.78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7.26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7.87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8.54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8.97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09.50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0.01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1.26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2.050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2.78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0.97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3.82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6.45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17.67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21.03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23.48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26.35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31.11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32.85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34.82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43.28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4.22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45.51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3.11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3.77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4.34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5.22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6.060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6.60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8.17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8:59.96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0.29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6.88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0.76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1.22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2.03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4.12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5.61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6.85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7.67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7.97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8.34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01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9.07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41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65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09.81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1.04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3.76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6.55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19.02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9:20.826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14.878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15.949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0.33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17.261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0.00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0.97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4.22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6.882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29.07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0.337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2.363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4.295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177 0,'-3'0,"-4"0,-4 0,-3 0,-2 0,-2 0,0 0,-1 0,0 0,1 0,0 0,2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6:46:37.344"/>
    </inkml:context>
    <inkml:brush xml:id="br0">
      <inkml:brushProperty name="width" value="0.2" units="cm"/>
      <inkml:brushProperty name="height" value="0.4" units="cm"/>
      <inkml:brushProperty name="color" value="#FFEE15"/>
      <inkml:brushProperty name="tip" value="rectangle"/>
      <inkml:brushProperty name="rasterOp" value="maskPen"/>
      <inkml:brushProperty name="ignorePressure" value="1"/>
    </inkml:brush>
  </inkml:definitions>
  <inkml:trace contextRef="#ctx0" brushRef="#br0">8 1,'-3'0,"-1"0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63647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63647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r">
              <a:defRPr sz="1200"/>
            </a:lvl1pPr>
          </a:lstStyle>
          <a:p>
            <a:fld id="{D2BB84EA-C41B-458B-BE8E-9D3CA812BD9E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155700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5" tIns="46013" rIns="92025" bIns="46013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6435" y="4447153"/>
            <a:ext cx="5491480" cy="3638580"/>
          </a:xfrm>
          <a:prstGeom prst="rect">
            <a:avLst/>
          </a:prstGeom>
        </p:spPr>
        <p:txBody>
          <a:bodyPr vert="horz" lIns="92025" tIns="46013" rIns="92025" bIns="46013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2974552" cy="463646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8210" y="8777193"/>
            <a:ext cx="2974552" cy="463646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r">
              <a:defRPr sz="1200"/>
            </a:lvl1pPr>
          </a:lstStyle>
          <a:p>
            <a:fld id="{FA332243-E23C-41C4-ABE8-3BDDD18FC93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909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ED199-147E-479F-BBD9-FA5586A91582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32243-E23C-41C4-ABE8-3BDDD18FC937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492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2DE4F-B3C1-D538-1553-12DB7E297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A5091C-7672-6199-C64A-EE4FBF5F5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C7E18D-A184-4472-419D-F99A841C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5D27C4-8CD5-1CCD-D4A4-EDB892CF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8F5285-F56C-0095-C2C4-E8B616EC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256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0903A-3031-1B1F-0CDE-AFA4F76B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292319-5852-E214-000F-97C3F6685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9D929C-253E-D99E-CA80-AB34A85F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25D9B2-0BE6-3BAE-FC59-C445EBB1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9A1442-A9AC-7E1C-7168-BF324405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627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CD8AA1F-E267-0A44-CF59-AB192CAD6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FCAF55-C3F0-1064-6698-F94053D4F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A501CB-293A-193A-5FEC-73A24B84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EE9C5B-4E4B-88BD-BB58-C8EEBC68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FAD1AF-C46F-64F0-92B4-BA899845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76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A478B-C0F2-E4AE-4C38-5117181D3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CC6946-7BD4-1284-4453-47D22E64A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B9C9E3-2BA2-5AD7-88CB-CC5ABED6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955782-04FB-1152-2901-F3ABC575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753477-7B8A-9156-0AFA-1BB4AD785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38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DAF6A-0DC3-8EF0-DB5E-AC448DE6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3AB8C7-8311-CB4B-6A63-4A36B7559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9C957E-A204-869F-35CA-29A46CDF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C91C4B-70F2-5FC2-53C1-8269EEF5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9D110E-74C9-ADCA-4CA7-71102882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577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F6856-F729-1BD6-FD85-0174945B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01A650-2F4C-16D5-813E-7A6CFD3FB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F5CCAA-BFD9-D94E-3DEB-A34B58126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1D0202-2EA1-2110-6222-CD182DA1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7DCBA5-5FCE-FD01-7AFE-CD231102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F84D7E-E406-6234-3409-8440F0D2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481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A24C9-4F33-6084-4ADD-3C71637F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9A5846-83B2-3E84-3A9D-4FEA1D37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0C487E-0905-784A-D73D-E4336E836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F397FE-8EDB-EEAE-25EB-6AF3C144E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F1BD08-B955-AF11-945C-87E7F0FE8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AF1E11-606A-F5DE-E0B1-A6420193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F2027B2-2199-21C4-391D-BDD14981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515153-B4AF-44C1-21CF-07CAE762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296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52174-FBE4-38AF-C8AF-96FD6EBC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D9FE12-39B6-82F7-9E5E-0FD77727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3A3CB00-D2F2-220A-280E-67E0E516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F8A1D7-1354-9A9E-064E-1EB50367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037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0B53DD-C1E9-FAB1-B9A4-4D8462D0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C7C268A-F748-2817-C4C4-E47A916D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AFE3F5-11FF-AF0A-A93D-E062F6AF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944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DF491-351E-20A0-B949-F937D2A6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47D262-127A-F0D5-A10D-A8AC76D2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36DEC5-2562-049B-FBDA-7C5D5B550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0E8971-7A7E-1C0E-3357-50B6FDE5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27F408-ECEB-B51D-815E-C19DEC8F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945C68-12B7-0BFE-4209-805CBC2F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561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489B9-373A-759D-F202-E7B029D9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F0C799-5EA3-A15E-EEE8-BFBE8B8BB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6FC9D6-6BC6-7A7B-12A3-62EE01967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E34B10-4155-6DB4-1370-5D533B87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DA9ADC-1CD2-8EBE-D2F0-CC408B30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EAFB44-CAE6-5F90-5795-D36C26AF6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936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17735C-8530-EA65-D75B-45C41CB3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24AD7A-B81E-2710-FFCA-1B418E031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22FC96-FC3E-875D-265A-C039D83F6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E105F-2116-4FE2-BBCB-A5C05B198CC9}" type="datetimeFigureOut">
              <a:rPr lang="es-MX" smtClean="0"/>
              <a:t>02/06/2026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67842B-0274-772E-FDDF-D642F9542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5B4E9C-7946-1E55-6A08-F122B70EE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499F4-754A-4B89-8E61-86F25E0536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89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6.xml"/><Relationship Id="rId13" Type="http://schemas.openxmlformats.org/officeDocument/2006/relationships/customXml" Target="../ink/ink179.xml"/><Relationship Id="rId3" Type="http://schemas.openxmlformats.org/officeDocument/2006/relationships/image" Target="../media/image11.png"/><Relationship Id="rId7" Type="http://schemas.openxmlformats.org/officeDocument/2006/relationships/image" Target="../media/image400.png"/><Relationship Id="rId12" Type="http://schemas.openxmlformats.org/officeDocument/2006/relationships/customXml" Target="../ink/ink17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10" Type="http://schemas.openxmlformats.org/officeDocument/2006/relationships/customXml" Target="../ink/ink177.xml"/><Relationship Id="rId4" Type="http://schemas.openxmlformats.org/officeDocument/2006/relationships/customXml" Target="../ink/ink175.xml"/><Relationship Id="rId9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1.xml"/><Relationship Id="rId3" Type="http://schemas.openxmlformats.org/officeDocument/2006/relationships/customXml" Target="../ink/ink180.xml"/><Relationship Id="rId7" Type="http://schemas.openxmlformats.org/officeDocument/2006/relationships/image" Target="../media/image43.png"/><Relationship Id="rId12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0.png"/><Relationship Id="rId10" Type="http://schemas.openxmlformats.org/officeDocument/2006/relationships/customXml" Target="../ink/ink182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4.xml"/><Relationship Id="rId13" Type="http://schemas.openxmlformats.org/officeDocument/2006/relationships/customXml" Target="../ink/ink187.xml"/><Relationship Id="rId18" Type="http://schemas.openxmlformats.org/officeDocument/2006/relationships/image" Target="../media/image49.png"/><Relationship Id="rId3" Type="http://schemas.openxmlformats.org/officeDocument/2006/relationships/image" Target="../media/image39.png"/><Relationship Id="rId21" Type="http://schemas.openxmlformats.org/officeDocument/2006/relationships/customXml" Target="../ink/ink192.xml"/><Relationship Id="rId7" Type="http://schemas.openxmlformats.org/officeDocument/2006/relationships/image" Target="../media/image46.png"/><Relationship Id="rId12" Type="http://schemas.openxmlformats.org/officeDocument/2006/relationships/customXml" Target="../ink/ink186.xml"/><Relationship Id="rId17" Type="http://schemas.openxmlformats.org/officeDocument/2006/relationships/customXml" Target="../ink/ink190.xml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24" Type="http://schemas.openxmlformats.org/officeDocument/2006/relationships/image" Target="../media/image52.png"/><Relationship Id="rId15" Type="http://schemas.openxmlformats.org/officeDocument/2006/relationships/customXml" Target="../ink/ink189.xml"/><Relationship Id="rId23" Type="http://schemas.openxmlformats.org/officeDocument/2006/relationships/customXml" Target="../ink/ink193.xml"/><Relationship Id="rId10" Type="http://schemas.openxmlformats.org/officeDocument/2006/relationships/customXml" Target="../ink/ink185.xml"/><Relationship Id="rId19" Type="http://schemas.openxmlformats.org/officeDocument/2006/relationships/customXml" Target="../ink/ink191.xml"/><Relationship Id="rId4" Type="http://schemas.openxmlformats.org/officeDocument/2006/relationships/customXml" Target="../ink/ink183.xml"/><Relationship Id="rId9" Type="http://schemas.openxmlformats.org/officeDocument/2006/relationships/image" Target="../media/image340.png"/><Relationship Id="rId14" Type="http://schemas.openxmlformats.org/officeDocument/2006/relationships/customXml" Target="../ink/ink188.xml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5.xml"/><Relationship Id="rId13" Type="http://schemas.openxmlformats.org/officeDocument/2006/relationships/image" Target="../media/image68.png"/><Relationship Id="rId18" Type="http://schemas.openxmlformats.org/officeDocument/2006/relationships/customXml" Target="../ink/ink200.xml"/><Relationship Id="rId3" Type="http://schemas.openxmlformats.org/officeDocument/2006/relationships/image" Target="../media/image45.png"/><Relationship Id="rId21" Type="http://schemas.openxmlformats.org/officeDocument/2006/relationships/image" Target="../media/image72.png"/><Relationship Id="rId7" Type="http://schemas.openxmlformats.org/officeDocument/2006/relationships/image" Target="../media/image65.png"/><Relationship Id="rId12" Type="http://schemas.openxmlformats.org/officeDocument/2006/relationships/customXml" Target="../ink/ink197.xml"/><Relationship Id="rId17" Type="http://schemas.openxmlformats.org/officeDocument/2006/relationships/image" Target="../media/image70.png"/><Relationship Id="rId2" Type="http://schemas.openxmlformats.org/officeDocument/2006/relationships/image" Target="../media/image43.jpeg"/><Relationship Id="rId16" Type="http://schemas.openxmlformats.org/officeDocument/2006/relationships/customXml" Target="../ink/ink199.xml"/><Relationship Id="rId20" Type="http://schemas.openxmlformats.org/officeDocument/2006/relationships/customXml" Target="../ink/ink20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7.png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10" Type="http://schemas.openxmlformats.org/officeDocument/2006/relationships/customXml" Target="../ink/ink196.xml"/><Relationship Id="rId19" Type="http://schemas.openxmlformats.org/officeDocument/2006/relationships/image" Target="../media/image71.png"/><Relationship Id="rId4" Type="http://schemas.openxmlformats.org/officeDocument/2006/relationships/customXml" Target="../ink/ink194.xml"/><Relationship Id="rId9" Type="http://schemas.openxmlformats.org/officeDocument/2006/relationships/image" Target="../media/image66.png"/><Relationship Id="rId14" Type="http://schemas.openxmlformats.org/officeDocument/2006/relationships/customXml" Target="../ink/ink198.xml"/><Relationship Id="rId22" Type="http://schemas.openxmlformats.org/officeDocument/2006/relationships/customXml" Target="../ink/ink2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customXml" Target="../ink/ink206.xml"/><Relationship Id="rId3" Type="http://schemas.openxmlformats.org/officeDocument/2006/relationships/image" Target="../media/image45.png"/><Relationship Id="rId7" Type="http://schemas.openxmlformats.org/officeDocument/2006/relationships/customXml" Target="../ink/ink203.xml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customXml" Target="../ink/ink205.xml"/><Relationship Id="rId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customXml" Target="../ink/ink204.xml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6.xml"/><Relationship Id="rId3" Type="http://schemas.openxmlformats.org/officeDocument/2006/relationships/slide" Target="slide4.xml"/><Relationship Id="rId7" Type="http://schemas.openxmlformats.org/officeDocument/2006/relationships/image" Target="../media/image7.jpeg"/><Relationship Id="rId12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microsoft.com/office/2007/relationships/hdphoto" Target="../media/hdphoto2.wdp"/><Relationship Id="rId15" Type="http://schemas.openxmlformats.org/officeDocument/2006/relationships/slide" Target="slide22.xml"/><Relationship Id="rId10" Type="http://schemas.openxmlformats.org/officeDocument/2006/relationships/slide" Target="slide17.xml"/><Relationship Id="rId4" Type="http://schemas.openxmlformats.org/officeDocument/2006/relationships/image" Target="../media/image8.png"/><Relationship Id="rId9" Type="http://schemas.openxmlformats.org/officeDocument/2006/relationships/image" Target="../media/image9.jpeg"/><Relationship Id="rId1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.png"/><Relationship Id="rId21" Type="http://schemas.openxmlformats.org/officeDocument/2006/relationships/image" Target="../media/image17.png"/><Relationship Id="rId42" Type="http://schemas.openxmlformats.org/officeDocument/2006/relationships/customXml" Target="../ink/ink27.xml"/><Relationship Id="rId47" Type="http://schemas.openxmlformats.org/officeDocument/2006/relationships/customXml" Target="../ink/ink31.xml"/><Relationship Id="rId63" Type="http://schemas.openxmlformats.org/officeDocument/2006/relationships/customXml" Target="../ink/ink44.xml"/><Relationship Id="rId68" Type="http://schemas.openxmlformats.org/officeDocument/2006/relationships/customXml" Target="../ink/ink49.xml"/><Relationship Id="rId84" Type="http://schemas.openxmlformats.org/officeDocument/2006/relationships/customXml" Target="../ink/ink65.xml"/><Relationship Id="rId89" Type="http://schemas.openxmlformats.org/officeDocument/2006/relationships/customXml" Target="../ink/ink70.xml"/><Relationship Id="rId16" Type="http://schemas.openxmlformats.org/officeDocument/2006/relationships/customXml" Target="../ink/ink11.xml"/><Relationship Id="rId107" Type="http://schemas.openxmlformats.org/officeDocument/2006/relationships/image" Target="../media/image2.png"/><Relationship Id="rId11" Type="http://schemas.openxmlformats.org/officeDocument/2006/relationships/customXml" Target="../ink/ink6.xml"/><Relationship Id="rId32" Type="http://schemas.openxmlformats.org/officeDocument/2006/relationships/image" Target="../media/image22.png"/><Relationship Id="rId37" Type="http://schemas.openxmlformats.org/officeDocument/2006/relationships/customXml" Target="../ink/ink23.xml"/><Relationship Id="rId53" Type="http://schemas.openxmlformats.org/officeDocument/2006/relationships/customXml" Target="../ink/ink35.xml"/><Relationship Id="rId58" Type="http://schemas.openxmlformats.org/officeDocument/2006/relationships/customXml" Target="../ink/ink39.xml"/><Relationship Id="rId74" Type="http://schemas.openxmlformats.org/officeDocument/2006/relationships/customXml" Target="../ink/ink55.xml"/><Relationship Id="rId79" Type="http://schemas.openxmlformats.org/officeDocument/2006/relationships/customXml" Target="../ink/ink60.xml"/><Relationship Id="rId102" Type="http://schemas.openxmlformats.org/officeDocument/2006/relationships/customXml" Target="../ink/ink83.xml"/><Relationship Id="rId5" Type="http://schemas.openxmlformats.org/officeDocument/2006/relationships/customXml" Target="../ink/ink1.xml"/><Relationship Id="rId90" Type="http://schemas.openxmlformats.org/officeDocument/2006/relationships/customXml" Target="../ink/ink71.xml"/><Relationship Id="rId95" Type="http://schemas.openxmlformats.org/officeDocument/2006/relationships/customXml" Target="../ink/ink76.xml"/><Relationship Id="rId22" Type="http://schemas.openxmlformats.org/officeDocument/2006/relationships/customXml" Target="../ink/ink14.xml"/><Relationship Id="rId27" Type="http://schemas.openxmlformats.org/officeDocument/2006/relationships/customXml" Target="../ink/ink17.xml"/><Relationship Id="rId43" Type="http://schemas.openxmlformats.org/officeDocument/2006/relationships/image" Target="../media/image25.png"/><Relationship Id="rId48" Type="http://schemas.openxmlformats.org/officeDocument/2006/relationships/customXml" Target="../ink/ink32.xml"/><Relationship Id="rId64" Type="http://schemas.openxmlformats.org/officeDocument/2006/relationships/customXml" Target="../ink/ink45.xml"/><Relationship Id="rId69" Type="http://schemas.openxmlformats.org/officeDocument/2006/relationships/customXml" Target="../ink/ink50.xml"/><Relationship Id="rId80" Type="http://schemas.openxmlformats.org/officeDocument/2006/relationships/customXml" Target="../ink/ink61.xml"/><Relationship Id="rId85" Type="http://schemas.openxmlformats.org/officeDocument/2006/relationships/customXml" Target="../ink/ink66.xml"/><Relationship Id="rId12" Type="http://schemas.openxmlformats.org/officeDocument/2006/relationships/customXml" Target="../ink/ink7.xml"/><Relationship Id="rId17" Type="http://schemas.openxmlformats.org/officeDocument/2006/relationships/image" Target="../media/image15.png"/><Relationship Id="rId33" Type="http://schemas.openxmlformats.org/officeDocument/2006/relationships/customXml" Target="../ink/ink20.xml"/><Relationship Id="rId38" Type="http://schemas.openxmlformats.org/officeDocument/2006/relationships/customXml" Target="../ink/ink24.xml"/><Relationship Id="rId59" Type="http://schemas.openxmlformats.org/officeDocument/2006/relationships/customXml" Target="../ink/ink40.xml"/><Relationship Id="rId103" Type="http://schemas.openxmlformats.org/officeDocument/2006/relationships/customXml" Target="../ink/ink84.xml"/><Relationship Id="rId108" Type="http://schemas.microsoft.com/office/2007/relationships/hdphoto" Target="../media/hdphoto1.wdp"/><Relationship Id="rId20" Type="http://schemas.openxmlformats.org/officeDocument/2006/relationships/customXml" Target="../ink/ink13.xml"/><Relationship Id="rId41" Type="http://schemas.openxmlformats.org/officeDocument/2006/relationships/customXml" Target="../ink/ink26.xml"/><Relationship Id="rId54" Type="http://schemas.openxmlformats.org/officeDocument/2006/relationships/image" Target="../media/image28.png"/><Relationship Id="rId62" Type="http://schemas.openxmlformats.org/officeDocument/2006/relationships/customXml" Target="../ink/ink43.xml"/><Relationship Id="rId70" Type="http://schemas.openxmlformats.org/officeDocument/2006/relationships/customXml" Target="../ink/ink51.xml"/><Relationship Id="rId75" Type="http://schemas.openxmlformats.org/officeDocument/2006/relationships/customXml" Target="../ink/ink56.xml"/><Relationship Id="rId83" Type="http://schemas.openxmlformats.org/officeDocument/2006/relationships/customXml" Target="../ink/ink64.xml"/><Relationship Id="rId88" Type="http://schemas.openxmlformats.org/officeDocument/2006/relationships/customXml" Target="../ink/ink69.xml"/><Relationship Id="rId91" Type="http://schemas.openxmlformats.org/officeDocument/2006/relationships/customXml" Target="../ink/ink72.xml"/><Relationship Id="rId96" Type="http://schemas.openxmlformats.org/officeDocument/2006/relationships/customXml" Target="../ink/ink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5" Type="http://schemas.openxmlformats.org/officeDocument/2006/relationships/customXml" Target="../ink/ink10.xml"/><Relationship Id="rId23" Type="http://schemas.openxmlformats.org/officeDocument/2006/relationships/customXml" Target="../ink/ink15.xml"/><Relationship Id="rId28" Type="http://schemas.openxmlformats.org/officeDocument/2006/relationships/image" Target="../media/image20.png"/><Relationship Id="rId36" Type="http://schemas.openxmlformats.org/officeDocument/2006/relationships/customXml" Target="../ink/ink22.xml"/><Relationship Id="rId49" Type="http://schemas.openxmlformats.org/officeDocument/2006/relationships/image" Target="../media/image26.png"/><Relationship Id="rId57" Type="http://schemas.openxmlformats.org/officeDocument/2006/relationships/customXml" Target="../ink/ink38.xml"/><Relationship Id="rId106" Type="http://schemas.openxmlformats.org/officeDocument/2006/relationships/customXml" Target="../ink/ink87.xml"/><Relationship Id="rId10" Type="http://schemas.openxmlformats.org/officeDocument/2006/relationships/customXml" Target="../ink/ink5.xml"/><Relationship Id="rId31" Type="http://schemas.openxmlformats.org/officeDocument/2006/relationships/customXml" Target="../ink/ink19.xml"/><Relationship Id="rId44" Type="http://schemas.openxmlformats.org/officeDocument/2006/relationships/customXml" Target="../ink/ink28.xml"/><Relationship Id="rId52" Type="http://schemas.openxmlformats.org/officeDocument/2006/relationships/image" Target="../media/image27.png"/><Relationship Id="rId60" Type="http://schemas.openxmlformats.org/officeDocument/2006/relationships/customXml" Target="../ink/ink41.xml"/><Relationship Id="rId65" Type="http://schemas.openxmlformats.org/officeDocument/2006/relationships/customXml" Target="../ink/ink46.xml"/><Relationship Id="rId73" Type="http://schemas.openxmlformats.org/officeDocument/2006/relationships/customXml" Target="../ink/ink54.xml"/><Relationship Id="rId78" Type="http://schemas.openxmlformats.org/officeDocument/2006/relationships/customXml" Target="../ink/ink59.xml"/><Relationship Id="rId81" Type="http://schemas.openxmlformats.org/officeDocument/2006/relationships/customXml" Target="../ink/ink62.xml"/><Relationship Id="rId86" Type="http://schemas.openxmlformats.org/officeDocument/2006/relationships/customXml" Target="../ink/ink67.xml"/><Relationship Id="rId94" Type="http://schemas.openxmlformats.org/officeDocument/2006/relationships/customXml" Target="../ink/ink75.xml"/><Relationship Id="rId99" Type="http://schemas.openxmlformats.org/officeDocument/2006/relationships/customXml" Target="../ink/ink80.xml"/><Relationship Id="rId101" Type="http://schemas.openxmlformats.org/officeDocument/2006/relationships/customXml" Target="../ink/ink82.xml"/><Relationship Id="rId4" Type="http://schemas.openxmlformats.org/officeDocument/2006/relationships/image" Target="../media/image11.png"/><Relationship Id="rId9" Type="http://schemas.openxmlformats.org/officeDocument/2006/relationships/customXml" Target="../ink/ink4.xml"/><Relationship Id="rId13" Type="http://schemas.openxmlformats.org/officeDocument/2006/relationships/customXml" Target="../ink/ink8.xml"/><Relationship Id="rId18" Type="http://schemas.openxmlformats.org/officeDocument/2006/relationships/customXml" Target="../ink/ink12.xml"/><Relationship Id="rId39" Type="http://schemas.openxmlformats.org/officeDocument/2006/relationships/customXml" Target="../ink/ink25.xml"/><Relationship Id="rId34" Type="http://schemas.openxmlformats.org/officeDocument/2006/relationships/image" Target="../media/image23.png"/><Relationship Id="rId50" Type="http://schemas.openxmlformats.org/officeDocument/2006/relationships/customXml" Target="../ink/ink33.xml"/><Relationship Id="rId55" Type="http://schemas.openxmlformats.org/officeDocument/2006/relationships/customXml" Target="../ink/ink36.xml"/><Relationship Id="rId76" Type="http://schemas.openxmlformats.org/officeDocument/2006/relationships/customXml" Target="../ink/ink57.xml"/><Relationship Id="rId97" Type="http://schemas.openxmlformats.org/officeDocument/2006/relationships/customXml" Target="../ink/ink78.xml"/><Relationship Id="rId104" Type="http://schemas.openxmlformats.org/officeDocument/2006/relationships/customXml" Target="../ink/ink85.xml"/><Relationship Id="rId7" Type="http://schemas.openxmlformats.org/officeDocument/2006/relationships/customXml" Target="../ink/ink2.xml"/><Relationship Id="rId71" Type="http://schemas.openxmlformats.org/officeDocument/2006/relationships/customXml" Target="../ink/ink52.xml"/><Relationship Id="rId92" Type="http://schemas.openxmlformats.org/officeDocument/2006/relationships/customXml" Target="../ink/ink73.xml"/><Relationship Id="rId2" Type="http://schemas.openxmlformats.org/officeDocument/2006/relationships/image" Target="../media/image12.png"/><Relationship Id="rId29" Type="http://schemas.openxmlformats.org/officeDocument/2006/relationships/customXml" Target="../ink/ink18.xml"/><Relationship Id="rId24" Type="http://schemas.openxmlformats.org/officeDocument/2006/relationships/image" Target="../media/image18.png"/><Relationship Id="rId40" Type="http://schemas.openxmlformats.org/officeDocument/2006/relationships/image" Target="../media/image24.png"/><Relationship Id="rId45" Type="http://schemas.openxmlformats.org/officeDocument/2006/relationships/customXml" Target="../ink/ink29.xml"/><Relationship Id="rId66" Type="http://schemas.openxmlformats.org/officeDocument/2006/relationships/customXml" Target="../ink/ink47.xml"/><Relationship Id="rId87" Type="http://schemas.openxmlformats.org/officeDocument/2006/relationships/customXml" Target="../ink/ink68.xml"/><Relationship Id="rId61" Type="http://schemas.openxmlformats.org/officeDocument/2006/relationships/customXml" Target="../ink/ink42.xml"/><Relationship Id="rId82" Type="http://schemas.openxmlformats.org/officeDocument/2006/relationships/customXml" Target="../ink/ink63.xml"/><Relationship Id="rId19" Type="http://schemas.openxmlformats.org/officeDocument/2006/relationships/image" Target="../media/image16.png"/><Relationship Id="rId14" Type="http://schemas.openxmlformats.org/officeDocument/2006/relationships/customXml" Target="../ink/ink9.xml"/><Relationship Id="rId30" Type="http://schemas.openxmlformats.org/officeDocument/2006/relationships/image" Target="../media/image21.png"/><Relationship Id="rId35" Type="http://schemas.openxmlformats.org/officeDocument/2006/relationships/customXml" Target="../ink/ink21.xml"/><Relationship Id="rId56" Type="http://schemas.openxmlformats.org/officeDocument/2006/relationships/customXml" Target="../ink/ink37.xml"/><Relationship Id="rId77" Type="http://schemas.openxmlformats.org/officeDocument/2006/relationships/customXml" Target="../ink/ink58.xml"/><Relationship Id="rId100" Type="http://schemas.openxmlformats.org/officeDocument/2006/relationships/customXml" Target="../ink/ink81.xml"/><Relationship Id="rId105" Type="http://schemas.openxmlformats.org/officeDocument/2006/relationships/customXml" Target="../ink/ink86.xml"/><Relationship Id="rId8" Type="http://schemas.openxmlformats.org/officeDocument/2006/relationships/customXml" Target="../ink/ink3.xml"/><Relationship Id="rId51" Type="http://schemas.openxmlformats.org/officeDocument/2006/relationships/customXml" Target="../ink/ink34.xml"/><Relationship Id="rId72" Type="http://schemas.openxmlformats.org/officeDocument/2006/relationships/customXml" Target="../ink/ink53.xml"/><Relationship Id="rId93" Type="http://schemas.openxmlformats.org/officeDocument/2006/relationships/customXml" Target="../ink/ink74.xml"/><Relationship Id="rId98" Type="http://schemas.openxmlformats.org/officeDocument/2006/relationships/customXml" Target="../ink/ink79.xml"/><Relationship Id="rId3" Type="http://schemas.openxmlformats.org/officeDocument/2006/relationships/image" Target="../media/image13.png"/><Relationship Id="rId25" Type="http://schemas.openxmlformats.org/officeDocument/2006/relationships/customXml" Target="../ink/ink16.xml"/><Relationship Id="rId46" Type="http://schemas.openxmlformats.org/officeDocument/2006/relationships/customXml" Target="../ink/ink30.xml"/><Relationship Id="rId67" Type="http://schemas.openxmlformats.org/officeDocument/2006/relationships/customXml" Target="../ink/ink48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0.png"/><Relationship Id="rId21" Type="http://schemas.openxmlformats.org/officeDocument/2006/relationships/image" Target="../media/image230.png"/><Relationship Id="rId42" Type="http://schemas.openxmlformats.org/officeDocument/2006/relationships/customXml" Target="../ink/ink114.xml"/><Relationship Id="rId47" Type="http://schemas.openxmlformats.org/officeDocument/2006/relationships/customXml" Target="../ink/ink118.xml"/><Relationship Id="rId63" Type="http://schemas.openxmlformats.org/officeDocument/2006/relationships/customXml" Target="../ink/ink131.xml"/><Relationship Id="rId68" Type="http://schemas.openxmlformats.org/officeDocument/2006/relationships/customXml" Target="../ink/ink136.xml"/><Relationship Id="rId84" Type="http://schemas.openxmlformats.org/officeDocument/2006/relationships/customXml" Target="../ink/ink152.xml"/><Relationship Id="rId89" Type="http://schemas.openxmlformats.org/officeDocument/2006/relationships/customXml" Target="../ink/ink157.xml"/><Relationship Id="rId16" Type="http://schemas.openxmlformats.org/officeDocument/2006/relationships/customXml" Target="../ink/ink98.xml"/><Relationship Id="rId107" Type="http://schemas.openxmlformats.org/officeDocument/2006/relationships/image" Target="../media/image2.png"/><Relationship Id="rId11" Type="http://schemas.openxmlformats.org/officeDocument/2006/relationships/customXml" Target="../ink/ink93.xml"/><Relationship Id="rId32" Type="http://schemas.openxmlformats.org/officeDocument/2006/relationships/image" Target="../media/image280.png"/><Relationship Id="rId37" Type="http://schemas.openxmlformats.org/officeDocument/2006/relationships/customXml" Target="../ink/ink110.xml"/><Relationship Id="rId53" Type="http://schemas.openxmlformats.org/officeDocument/2006/relationships/customXml" Target="../ink/ink122.xml"/><Relationship Id="rId58" Type="http://schemas.openxmlformats.org/officeDocument/2006/relationships/customXml" Target="../ink/ink126.xml"/><Relationship Id="rId74" Type="http://schemas.openxmlformats.org/officeDocument/2006/relationships/customXml" Target="../ink/ink142.xml"/><Relationship Id="rId79" Type="http://schemas.openxmlformats.org/officeDocument/2006/relationships/customXml" Target="../ink/ink147.xml"/><Relationship Id="rId102" Type="http://schemas.openxmlformats.org/officeDocument/2006/relationships/customXml" Target="../ink/ink170.xml"/><Relationship Id="rId90" Type="http://schemas.openxmlformats.org/officeDocument/2006/relationships/customXml" Target="../ink/ink158.xml"/><Relationship Id="rId95" Type="http://schemas.openxmlformats.org/officeDocument/2006/relationships/customXml" Target="../ink/ink163.xml"/><Relationship Id="rId22" Type="http://schemas.openxmlformats.org/officeDocument/2006/relationships/customXml" Target="../ink/ink101.xml"/><Relationship Id="rId27" Type="http://schemas.openxmlformats.org/officeDocument/2006/relationships/customXml" Target="../ink/ink104.xml"/><Relationship Id="rId43" Type="http://schemas.openxmlformats.org/officeDocument/2006/relationships/image" Target="../media/image30.png"/><Relationship Id="rId48" Type="http://schemas.openxmlformats.org/officeDocument/2006/relationships/customXml" Target="../ink/ink119.xml"/><Relationship Id="rId64" Type="http://schemas.openxmlformats.org/officeDocument/2006/relationships/customXml" Target="../ink/ink132.xml"/><Relationship Id="rId69" Type="http://schemas.openxmlformats.org/officeDocument/2006/relationships/customXml" Target="../ink/ink137.xml"/><Relationship Id="rId80" Type="http://schemas.openxmlformats.org/officeDocument/2006/relationships/customXml" Target="../ink/ink148.xml"/><Relationship Id="rId85" Type="http://schemas.openxmlformats.org/officeDocument/2006/relationships/customXml" Target="../ink/ink153.xml"/><Relationship Id="rId12" Type="http://schemas.openxmlformats.org/officeDocument/2006/relationships/customXml" Target="../ink/ink94.xml"/><Relationship Id="rId17" Type="http://schemas.openxmlformats.org/officeDocument/2006/relationships/image" Target="../media/image220.png"/><Relationship Id="rId33" Type="http://schemas.openxmlformats.org/officeDocument/2006/relationships/customXml" Target="../ink/ink107.xml"/><Relationship Id="rId38" Type="http://schemas.openxmlformats.org/officeDocument/2006/relationships/customXml" Target="../ink/ink111.xml"/><Relationship Id="rId59" Type="http://schemas.openxmlformats.org/officeDocument/2006/relationships/customXml" Target="../ink/ink127.xml"/><Relationship Id="rId103" Type="http://schemas.openxmlformats.org/officeDocument/2006/relationships/customXml" Target="../ink/ink171.xml"/><Relationship Id="rId108" Type="http://schemas.microsoft.com/office/2007/relationships/hdphoto" Target="../media/hdphoto1.wdp"/><Relationship Id="rId20" Type="http://schemas.openxmlformats.org/officeDocument/2006/relationships/customXml" Target="../ink/ink100.xml"/><Relationship Id="rId41" Type="http://schemas.openxmlformats.org/officeDocument/2006/relationships/customXml" Target="../ink/ink113.xml"/><Relationship Id="rId54" Type="http://schemas.openxmlformats.org/officeDocument/2006/relationships/image" Target="../media/image31.png"/><Relationship Id="rId62" Type="http://schemas.openxmlformats.org/officeDocument/2006/relationships/customXml" Target="../ink/ink130.xml"/><Relationship Id="rId70" Type="http://schemas.openxmlformats.org/officeDocument/2006/relationships/customXml" Target="../ink/ink138.xml"/><Relationship Id="rId75" Type="http://schemas.openxmlformats.org/officeDocument/2006/relationships/customXml" Target="../ink/ink143.xml"/><Relationship Id="rId83" Type="http://schemas.openxmlformats.org/officeDocument/2006/relationships/customXml" Target="../ink/ink151.xml"/><Relationship Id="rId88" Type="http://schemas.openxmlformats.org/officeDocument/2006/relationships/customXml" Target="../ink/ink156.xml"/><Relationship Id="rId91" Type="http://schemas.openxmlformats.org/officeDocument/2006/relationships/customXml" Target="../ink/ink159.xml"/><Relationship Id="rId96" Type="http://schemas.openxmlformats.org/officeDocument/2006/relationships/customXml" Target="../ink/ink1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5" Type="http://schemas.openxmlformats.org/officeDocument/2006/relationships/customXml" Target="../ink/ink97.xml"/><Relationship Id="rId23" Type="http://schemas.openxmlformats.org/officeDocument/2006/relationships/customXml" Target="../ink/ink102.xml"/><Relationship Id="rId28" Type="http://schemas.openxmlformats.org/officeDocument/2006/relationships/image" Target="../media/image260.png"/><Relationship Id="rId36" Type="http://schemas.openxmlformats.org/officeDocument/2006/relationships/customXml" Target="../ink/ink109.xml"/><Relationship Id="rId49" Type="http://schemas.openxmlformats.org/officeDocument/2006/relationships/image" Target="../media/image180.png"/><Relationship Id="rId57" Type="http://schemas.openxmlformats.org/officeDocument/2006/relationships/customXml" Target="../ink/ink125.xml"/><Relationship Id="rId106" Type="http://schemas.openxmlformats.org/officeDocument/2006/relationships/customXml" Target="../ink/ink174.xml"/><Relationship Id="rId10" Type="http://schemas.openxmlformats.org/officeDocument/2006/relationships/customXml" Target="../ink/ink92.xml"/><Relationship Id="rId31" Type="http://schemas.openxmlformats.org/officeDocument/2006/relationships/customXml" Target="../ink/ink106.xml"/><Relationship Id="rId44" Type="http://schemas.openxmlformats.org/officeDocument/2006/relationships/customXml" Target="../ink/ink115.xml"/><Relationship Id="rId52" Type="http://schemas.openxmlformats.org/officeDocument/2006/relationships/image" Target="../media/image190.png"/><Relationship Id="rId60" Type="http://schemas.openxmlformats.org/officeDocument/2006/relationships/customXml" Target="../ink/ink128.xml"/><Relationship Id="rId65" Type="http://schemas.openxmlformats.org/officeDocument/2006/relationships/customXml" Target="../ink/ink133.xml"/><Relationship Id="rId73" Type="http://schemas.openxmlformats.org/officeDocument/2006/relationships/customXml" Target="../ink/ink141.xml"/><Relationship Id="rId78" Type="http://schemas.openxmlformats.org/officeDocument/2006/relationships/customXml" Target="../ink/ink146.xml"/><Relationship Id="rId81" Type="http://schemas.openxmlformats.org/officeDocument/2006/relationships/customXml" Target="../ink/ink149.xml"/><Relationship Id="rId86" Type="http://schemas.openxmlformats.org/officeDocument/2006/relationships/customXml" Target="../ink/ink154.xml"/><Relationship Id="rId94" Type="http://schemas.openxmlformats.org/officeDocument/2006/relationships/customXml" Target="../ink/ink162.xml"/><Relationship Id="rId99" Type="http://schemas.openxmlformats.org/officeDocument/2006/relationships/customXml" Target="../ink/ink167.xml"/><Relationship Id="rId101" Type="http://schemas.openxmlformats.org/officeDocument/2006/relationships/customXml" Target="../ink/ink169.xml"/><Relationship Id="rId4" Type="http://schemas.openxmlformats.org/officeDocument/2006/relationships/customXml" Target="../ink/ink88.xml"/><Relationship Id="rId9" Type="http://schemas.openxmlformats.org/officeDocument/2006/relationships/customXml" Target="../ink/ink91.xml"/><Relationship Id="rId13" Type="http://schemas.openxmlformats.org/officeDocument/2006/relationships/customXml" Target="../ink/ink95.xml"/><Relationship Id="rId18" Type="http://schemas.openxmlformats.org/officeDocument/2006/relationships/customXml" Target="../ink/ink99.xml"/><Relationship Id="rId39" Type="http://schemas.openxmlformats.org/officeDocument/2006/relationships/customXml" Target="../ink/ink112.xml"/><Relationship Id="rId109" Type="http://schemas.openxmlformats.org/officeDocument/2006/relationships/image" Target="../media/image32.png"/><Relationship Id="rId34" Type="http://schemas.openxmlformats.org/officeDocument/2006/relationships/image" Target="../media/image29.png"/><Relationship Id="rId50" Type="http://schemas.openxmlformats.org/officeDocument/2006/relationships/customXml" Target="../ink/ink120.xml"/><Relationship Id="rId55" Type="http://schemas.openxmlformats.org/officeDocument/2006/relationships/customXml" Target="../ink/ink123.xml"/><Relationship Id="rId76" Type="http://schemas.openxmlformats.org/officeDocument/2006/relationships/customXml" Target="../ink/ink144.xml"/><Relationship Id="rId97" Type="http://schemas.openxmlformats.org/officeDocument/2006/relationships/customXml" Target="../ink/ink165.xml"/><Relationship Id="rId104" Type="http://schemas.openxmlformats.org/officeDocument/2006/relationships/customXml" Target="../ink/ink172.xml"/><Relationship Id="rId7" Type="http://schemas.openxmlformats.org/officeDocument/2006/relationships/customXml" Target="../ink/ink89.xml"/><Relationship Id="rId71" Type="http://schemas.openxmlformats.org/officeDocument/2006/relationships/customXml" Target="../ink/ink139.xml"/><Relationship Id="rId92" Type="http://schemas.openxmlformats.org/officeDocument/2006/relationships/customXml" Target="../ink/ink160.xml"/><Relationship Id="rId2" Type="http://schemas.openxmlformats.org/officeDocument/2006/relationships/image" Target="../media/image12.png"/><Relationship Id="rId29" Type="http://schemas.openxmlformats.org/officeDocument/2006/relationships/customXml" Target="../ink/ink105.xml"/><Relationship Id="rId24" Type="http://schemas.openxmlformats.org/officeDocument/2006/relationships/image" Target="../media/image240.png"/><Relationship Id="rId40" Type="http://schemas.openxmlformats.org/officeDocument/2006/relationships/image" Target="../media/image160.png"/><Relationship Id="rId45" Type="http://schemas.openxmlformats.org/officeDocument/2006/relationships/customXml" Target="../ink/ink116.xml"/><Relationship Id="rId66" Type="http://schemas.openxmlformats.org/officeDocument/2006/relationships/customXml" Target="../ink/ink134.xml"/><Relationship Id="rId87" Type="http://schemas.openxmlformats.org/officeDocument/2006/relationships/customXml" Target="../ink/ink155.xml"/><Relationship Id="rId61" Type="http://schemas.openxmlformats.org/officeDocument/2006/relationships/customXml" Target="../ink/ink129.xml"/><Relationship Id="rId82" Type="http://schemas.openxmlformats.org/officeDocument/2006/relationships/customXml" Target="../ink/ink150.xml"/><Relationship Id="rId19" Type="http://schemas.openxmlformats.org/officeDocument/2006/relationships/image" Target="../media/image80.png"/><Relationship Id="rId14" Type="http://schemas.openxmlformats.org/officeDocument/2006/relationships/customXml" Target="../ink/ink96.xml"/><Relationship Id="rId30" Type="http://schemas.openxmlformats.org/officeDocument/2006/relationships/image" Target="../media/image270.png"/><Relationship Id="rId35" Type="http://schemas.openxmlformats.org/officeDocument/2006/relationships/customXml" Target="../ink/ink108.xml"/><Relationship Id="rId56" Type="http://schemas.openxmlformats.org/officeDocument/2006/relationships/customXml" Target="../ink/ink124.xml"/><Relationship Id="rId77" Type="http://schemas.openxmlformats.org/officeDocument/2006/relationships/customXml" Target="../ink/ink145.xml"/><Relationship Id="rId100" Type="http://schemas.openxmlformats.org/officeDocument/2006/relationships/customXml" Target="../ink/ink168.xml"/><Relationship Id="rId105" Type="http://schemas.openxmlformats.org/officeDocument/2006/relationships/customXml" Target="../ink/ink173.xml"/><Relationship Id="rId8" Type="http://schemas.openxmlformats.org/officeDocument/2006/relationships/customXml" Target="../ink/ink90.xml"/><Relationship Id="rId51" Type="http://schemas.openxmlformats.org/officeDocument/2006/relationships/customXml" Target="../ink/ink121.xml"/><Relationship Id="rId72" Type="http://schemas.openxmlformats.org/officeDocument/2006/relationships/customXml" Target="../ink/ink140.xml"/><Relationship Id="rId93" Type="http://schemas.openxmlformats.org/officeDocument/2006/relationships/customXml" Target="../ink/ink161.xml"/><Relationship Id="rId98" Type="http://schemas.openxmlformats.org/officeDocument/2006/relationships/customXml" Target="../ink/ink166.xml"/><Relationship Id="rId3" Type="http://schemas.openxmlformats.org/officeDocument/2006/relationships/image" Target="../media/image11.png"/><Relationship Id="rId25" Type="http://schemas.openxmlformats.org/officeDocument/2006/relationships/customXml" Target="../ink/ink103.xml"/><Relationship Id="rId46" Type="http://schemas.openxmlformats.org/officeDocument/2006/relationships/customXml" Target="../ink/ink117.xml"/><Relationship Id="rId67" Type="http://schemas.openxmlformats.org/officeDocument/2006/relationships/customXml" Target="../ink/ink1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C Sonora lanza advertencia: prohibido condicionar inscripción a cuotas escolares">
            <a:extLst>
              <a:ext uri="{FF2B5EF4-FFF2-40B4-BE49-F238E27FC236}">
                <a16:creationId xmlns:a16="http://schemas.microsoft.com/office/drawing/2014/main" id="{B56404FE-0A32-A652-021A-C79867C74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6F70F82-022A-9BA5-ED66-3150DE4F95BC}"/>
              </a:ext>
            </a:extLst>
          </p:cNvPr>
          <p:cNvSpPr txBox="1"/>
          <p:nvPr/>
        </p:nvSpPr>
        <p:spPr>
          <a:xfrm>
            <a:off x="3039023" y="2809177"/>
            <a:ext cx="2708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35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81AE8D-2A2C-B6E2-7E9F-A4B9951C09B9}"/>
              </a:ext>
            </a:extLst>
          </p:cNvPr>
          <p:cNvSpPr txBox="1"/>
          <p:nvPr/>
        </p:nvSpPr>
        <p:spPr>
          <a:xfrm>
            <a:off x="4177692" y="4076930"/>
            <a:ext cx="2708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35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1BCCB83-D13E-6A8E-4D8D-29B2FC9419FF}"/>
              </a:ext>
            </a:extLst>
          </p:cNvPr>
          <p:cNvSpPr txBox="1"/>
          <p:nvPr/>
        </p:nvSpPr>
        <p:spPr>
          <a:xfrm>
            <a:off x="4663016" y="4084074"/>
            <a:ext cx="2708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350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CADBF0F-9A03-3CE9-251B-46FA83C9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84" y="1186227"/>
            <a:ext cx="4686801" cy="487116"/>
          </a:xfrm>
        </p:spPr>
        <p:txBody>
          <a:bodyPr>
            <a:noAutofit/>
          </a:bodyPr>
          <a:lstStyle/>
          <a:p>
            <a:pPr algn="ctr"/>
            <a:r>
              <a:rPr lang="es-MX" sz="2100" dirty="0">
                <a:highlight>
                  <a:srgbClr val="D3FB99"/>
                </a:highlight>
              </a:rPr>
              <a:t>SISTEMA INSTITUCIONAL DE ARCHIVOS ARCHIVO DE TRÁMITE </a:t>
            </a:r>
            <a:br>
              <a:rPr lang="es-MX" sz="2100" dirty="0">
                <a:highlight>
                  <a:srgbClr val="D3FB99"/>
                </a:highlight>
              </a:rPr>
            </a:br>
            <a:r>
              <a:rPr lang="es-MX" sz="2100" dirty="0">
                <a:highlight>
                  <a:srgbClr val="D3FB99"/>
                </a:highlight>
              </a:rPr>
              <a:t> </a:t>
            </a:r>
            <a:br>
              <a:rPr lang="es-MX" sz="2100" dirty="0">
                <a:highlight>
                  <a:srgbClr val="D3FB99"/>
                </a:highlight>
              </a:rPr>
            </a:br>
            <a:endParaRPr lang="es-MX" sz="2100" dirty="0">
              <a:highlight>
                <a:srgbClr val="D3FB99"/>
              </a:highlight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7E503F-69E1-140B-3C7B-6C9723011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4" b="19026" l="1066" r="9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45" b="78860"/>
          <a:stretch>
            <a:fillRect/>
          </a:stretch>
        </p:blipFill>
        <p:spPr bwMode="auto">
          <a:xfrm>
            <a:off x="1695973" y="2266620"/>
            <a:ext cx="468823" cy="71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5D8E286B-4003-9D32-CCD3-6A42297EFC97}"/>
              </a:ext>
            </a:extLst>
          </p:cNvPr>
          <p:cNvSpPr/>
          <p:nvPr/>
        </p:nvSpPr>
        <p:spPr>
          <a:xfrm>
            <a:off x="4933851" y="3917204"/>
            <a:ext cx="8589819" cy="9196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s-ES" sz="1350" dirty="0">
              <a:highlight>
                <a:srgbClr val="99B0FB"/>
              </a:highligh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sz="2000" dirty="0">
                <a:highlight>
                  <a:srgbClr val="99B0FB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GUIA PARA IDENTIFICACIÓN DE MOBILIARIO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s-ES" sz="1350" dirty="0">
              <a:highlight>
                <a:srgbClr val="99B0FB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6" name="19 Triángulo rectángulo">
            <a:extLst>
              <a:ext uri="{FF2B5EF4-FFF2-40B4-BE49-F238E27FC236}">
                <a16:creationId xmlns:a16="http://schemas.microsoft.com/office/drawing/2014/main" id="{23CB0A3C-C2B5-C297-6184-D5F4EE840137}"/>
              </a:ext>
            </a:extLst>
          </p:cNvPr>
          <p:cNvSpPr/>
          <p:nvPr/>
        </p:nvSpPr>
        <p:spPr>
          <a:xfrm>
            <a:off x="-20858" y="-2"/>
            <a:ext cx="6353214" cy="6858001"/>
          </a:xfrm>
          <a:prstGeom prst="rtTriangle">
            <a:avLst/>
          </a:prstGeom>
          <a:blipFill>
            <a:blip r:embed="rId5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464920D-8F22-3558-3A19-9765A4BF8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25" y="765132"/>
            <a:ext cx="2863240" cy="8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4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78DF8-DCAB-4AEE-CC4B-1211784B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2839C7E1-6469-3AA0-7190-BF15B4F9BA76}"/>
              </a:ext>
            </a:extLst>
          </p:cNvPr>
          <p:cNvSpPr/>
          <p:nvPr/>
        </p:nvSpPr>
        <p:spPr>
          <a:xfrm>
            <a:off x="0" y="-19049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9B4355C2-811D-101F-F7D5-2A495DE3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13" y="-127644"/>
            <a:ext cx="10375174" cy="899231"/>
          </a:xfrm>
        </p:spPr>
        <p:txBody>
          <a:bodyPr>
            <a:noAutofit/>
          </a:bodyPr>
          <a:lstStyle/>
          <a:p>
            <a:pPr algn="ctr"/>
            <a:br>
              <a:rPr lang="es-MX" sz="2400" dirty="0">
                <a:highlight>
                  <a:srgbClr val="D3FB99"/>
                </a:highlight>
              </a:rPr>
            </a:br>
            <a:r>
              <a:rPr lang="es-MX" sz="2400" b="1" dirty="0">
                <a:highlight>
                  <a:srgbClr val="D3FB99"/>
                </a:highlight>
              </a:rPr>
              <a:t>EDIFICIO 3</a:t>
            </a:r>
            <a:br>
              <a:rPr lang="es-MX" sz="1800" dirty="0">
                <a:highlight>
                  <a:srgbClr val="F7F2A3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940D9A39-6627-BF37-CFE3-0C1F76847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895387" y="3404901"/>
            <a:ext cx="3989840" cy="34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8EFC5ED3-4A09-3A7C-5A80-6BD42D37D0CF}"/>
              </a:ext>
            </a:extLst>
          </p:cNvPr>
          <p:cNvSpPr txBox="1"/>
          <p:nvPr/>
        </p:nvSpPr>
        <p:spPr>
          <a:xfrm>
            <a:off x="1763955" y="3913933"/>
            <a:ext cx="270376" cy="255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10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7913725-5495-EFA4-5146-4D5DD8C6152B}"/>
              </a:ext>
            </a:extLst>
          </p:cNvPr>
          <p:cNvSpPr txBox="1"/>
          <p:nvPr/>
        </p:nvSpPr>
        <p:spPr>
          <a:xfrm>
            <a:off x="2295669" y="4580552"/>
            <a:ext cx="205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1F4FD98-3719-5C94-CC33-CCE0524F4E68}"/>
              </a:ext>
            </a:extLst>
          </p:cNvPr>
          <p:cNvSpPr txBox="1"/>
          <p:nvPr/>
        </p:nvSpPr>
        <p:spPr>
          <a:xfrm>
            <a:off x="3432098" y="3913933"/>
            <a:ext cx="205402" cy="2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B213B1E-E629-D3AB-CB97-5952288ACEE9}"/>
              </a:ext>
            </a:extLst>
          </p:cNvPr>
          <p:cNvSpPr txBox="1"/>
          <p:nvPr/>
        </p:nvSpPr>
        <p:spPr>
          <a:xfrm>
            <a:off x="3043827" y="4580552"/>
            <a:ext cx="2054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0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CE69161-F8F7-276C-7380-6D706C1BFF7D}"/>
              </a:ext>
            </a:extLst>
          </p:cNvPr>
          <p:cNvSpPr txBox="1"/>
          <p:nvPr/>
        </p:nvSpPr>
        <p:spPr>
          <a:xfrm>
            <a:off x="1860341" y="5143106"/>
            <a:ext cx="205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B0B097C-1147-1480-F404-70D5266B16F5}"/>
              </a:ext>
            </a:extLst>
          </p:cNvPr>
          <p:cNvSpPr txBox="1"/>
          <p:nvPr/>
        </p:nvSpPr>
        <p:spPr>
          <a:xfrm>
            <a:off x="1871462" y="5407448"/>
            <a:ext cx="205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8152208-FCB9-56C4-63F8-D17748B835EC}"/>
              </a:ext>
            </a:extLst>
          </p:cNvPr>
          <p:cNvSpPr txBox="1"/>
          <p:nvPr/>
        </p:nvSpPr>
        <p:spPr>
          <a:xfrm>
            <a:off x="2914248" y="5176616"/>
            <a:ext cx="205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B7CFA82-EB56-0E91-9640-D4D3FCDD9259}"/>
              </a:ext>
            </a:extLst>
          </p:cNvPr>
          <p:cNvSpPr txBox="1"/>
          <p:nvPr/>
        </p:nvSpPr>
        <p:spPr>
          <a:xfrm>
            <a:off x="3458844" y="5176616"/>
            <a:ext cx="205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8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EE89989C-326E-AE37-4D86-34636C49D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696385"/>
              </p:ext>
            </p:extLst>
          </p:nvPr>
        </p:nvGraphicFramePr>
        <p:xfrm>
          <a:off x="1283524" y="827323"/>
          <a:ext cx="962495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968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7371791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1562193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General</a:t>
                      </a:r>
                      <a:r>
                        <a:rPr lang="es-MX" sz="1500" baseline="0" dirty="0"/>
                        <a:t> de Planeación </a:t>
                      </a:r>
                      <a:endParaRPr lang="es-MX" sz="1500" dirty="0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3.1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de Presupuesto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152400">
                <a:tc rowSpan="2"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anchor="ctr">
                    <a:solidFill>
                      <a:srgbClr val="B5E61D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de Programación</a:t>
                      </a:r>
                      <a:r>
                        <a:rPr lang="es-MX" sz="1500" baseline="0" dirty="0"/>
                        <a:t> y Evaluación del Desempeño</a:t>
                      </a:r>
                      <a:endParaRPr lang="es-MX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pPr algn="ctr"/>
                      <a:endParaRPr lang="es-MX" sz="1400" b="1" dirty="0"/>
                    </a:p>
                  </a:txBody>
                  <a:tcPr anchor="ctr">
                    <a:solidFill>
                      <a:srgbClr val="B5E61D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dirty="0"/>
                        <a:t>Unidad de Seguimiento de Organismos del Sector Educativo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0398183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anchor="ctr">
                    <a:solidFill>
                      <a:srgbClr val="FFAEC9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aseline="0" dirty="0"/>
                        <a:t>Dirección de Programación Docente</a:t>
                      </a:r>
                      <a:endParaRPr lang="es-MX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de Estadística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14183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de Programación</a:t>
                      </a:r>
                      <a:r>
                        <a:rPr lang="es-MX" sz="1500" baseline="0" dirty="0"/>
                        <a:t> y Seguimiento de Infraestructura Educativa</a:t>
                      </a:r>
                      <a:endParaRPr lang="es-MX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830287"/>
                  </a:ext>
                </a:extLst>
              </a:tr>
            </a:tbl>
          </a:graphicData>
        </a:graphic>
      </p:graphicFrame>
      <p:sp>
        <p:nvSpPr>
          <p:cNvPr id="2" name="10 Rectángulo">
            <a:extLst>
              <a:ext uri="{FF2B5EF4-FFF2-40B4-BE49-F238E27FC236}">
                <a16:creationId xmlns:a16="http://schemas.microsoft.com/office/drawing/2014/main" id="{B6D52489-C1CB-7EAF-5D13-674D5002D69A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3" name="12 Rectángulo">
            <a:extLst>
              <a:ext uri="{FF2B5EF4-FFF2-40B4-BE49-F238E27FC236}">
                <a16:creationId xmlns:a16="http://schemas.microsoft.com/office/drawing/2014/main" id="{335C6640-7BB9-E459-2BED-0091D5595B30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FEA08D8-5970-502A-0CF9-2B30299EE5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54000" detail="0"/>
                    </a14:imgEffect>
                    <a14:imgEffect>
                      <a14:saturation sat="1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838" y="3501167"/>
            <a:ext cx="4095401" cy="3305808"/>
          </a:xfrm>
          <a:prstGeom prst="rect">
            <a:avLst/>
          </a:prstGeom>
          <a:noFill/>
          <a:ln>
            <a:noFill/>
          </a:ln>
          <a:effectLst>
            <a:glow>
              <a:srgbClr val="002060"/>
            </a:glo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E8EBBF4-49F0-F414-0237-924718AB9129}"/>
              </a:ext>
            </a:extLst>
          </p:cNvPr>
          <p:cNvSpPr txBox="1"/>
          <p:nvPr/>
        </p:nvSpPr>
        <p:spPr>
          <a:xfrm>
            <a:off x="8474542" y="4147837"/>
            <a:ext cx="288099" cy="30777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0E146BB-ABB0-93B3-B40F-A15027A9D6C6}"/>
              </a:ext>
            </a:extLst>
          </p:cNvPr>
          <p:cNvSpPr txBox="1"/>
          <p:nvPr/>
        </p:nvSpPr>
        <p:spPr>
          <a:xfrm>
            <a:off x="9313117" y="4149831"/>
            <a:ext cx="288099" cy="307777"/>
          </a:xfrm>
          <a:prstGeom prst="rect">
            <a:avLst/>
          </a:prstGeom>
          <a:solidFill>
            <a:srgbClr val="FFAEC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E07357C-1BB0-A146-8F3D-25233B508C66}"/>
              </a:ext>
            </a:extLst>
          </p:cNvPr>
          <p:cNvSpPr txBox="1"/>
          <p:nvPr/>
        </p:nvSpPr>
        <p:spPr>
          <a:xfrm>
            <a:off x="10061615" y="4149831"/>
            <a:ext cx="288099" cy="307777"/>
          </a:xfrm>
          <a:prstGeom prst="rect">
            <a:avLst/>
          </a:prstGeom>
          <a:solidFill>
            <a:srgbClr val="B5E61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EB13238-DDE4-3E6D-63D5-2969D445AF08}"/>
              </a:ext>
            </a:extLst>
          </p:cNvPr>
          <p:cNvSpPr txBox="1"/>
          <p:nvPr/>
        </p:nvSpPr>
        <p:spPr>
          <a:xfrm>
            <a:off x="9882548" y="6058451"/>
            <a:ext cx="28809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6B2D7F6-A5F0-22F4-FB09-A312B57CA232}"/>
              </a:ext>
            </a:extLst>
          </p:cNvPr>
          <p:cNvSpPr txBox="1"/>
          <p:nvPr/>
        </p:nvSpPr>
        <p:spPr>
          <a:xfrm>
            <a:off x="8788340" y="6037184"/>
            <a:ext cx="288099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F7E6FFB-64CE-4963-CD16-59D110B98ABD}"/>
              </a:ext>
            </a:extLst>
          </p:cNvPr>
          <p:cNvSpPr txBox="1"/>
          <p:nvPr/>
        </p:nvSpPr>
        <p:spPr>
          <a:xfrm>
            <a:off x="7083929" y="4173883"/>
            <a:ext cx="288099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2927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FBB59-70F5-168E-744F-74BFC00B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F986EE76-7A5C-0F12-0872-D8570800EE88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1" name="Imagen 10" descr="Reloj con fondo blanco y letras negras">
            <a:extLst>
              <a:ext uri="{FF2B5EF4-FFF2-40B4-BE49-F238E27FC236}">
                <a16:creationId xmlns:a16="http://schemas.microsoft.com/office/drawing/2014/main" id="{08ED1D72-C1F3-84AF-B507-E6EEA8CAE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7" t="7982" r="8598" b="8918"/>
          <a:stretch>
            <a:fillRect/>
          </a:stretch>
        </p:blipFill>
        <p:spPr>
          <a:xfrm>
            <a:off x="7167166" y="1753568"/>
            <a:ext cx="4479838" cy="5021653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DB77C10E-866C-3D32-63DA-C1AFCD79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13" y="-198396"/>
            <a:ext cx="10375174" cy="136327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4</a:t>
            </a:r>
            <a:br>
              <a:rPr lang="es-MX" sz="1800" dirty="0">
                <a:highlight>
                  <a:srgbClr val="D3FB99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4ADB3F42-B64A-5036-E550-C3BDD9DC2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1450095" y="3085955"/>
            <a:ext cx="3989840" cy="34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552FD995-1099-7194-ACA3-09E2FD963E56}"/>
              </a:ext>
            </a:extLst>
          </p:cNvPr>
          <p:cNvSpPr txBox="1"/>
          <p:nvPr/>
        </p:nvSpPr>
        <p:spPr>
          <a:xfrm>
            <a:off x="2352054" y="3593530"/>
            <a:ext cx="205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36A63B3-F9F0-72BC-605E-14F130AF6698}"/>
              </a:ext>
            </a:extLst>
          </p:cNvPr>
          <p:cNvSpPr txBox="1"/>
          <p:nvPr/>
        </p:nvSpPr>
        <p:spPr>
          <a:xfrm>
            <a:off x="2820319" y="4264394"/>
            <a:ext cx="295678" cy="2616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100" b="1" dirty="0"/>
              <a:t> 4  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E343393-55C3-D920-297E-2A5F6DABD86F}"/>
              </a:ext>
            </a:extLst>
          </p:cNvPr>
          <p:cNvSpPr txBox="1"/>
          <p:nvPr/>
        </p:nvSpPr>
        <p:spPr>
          <a:xfrm>
            <a:off x="3993137" y="3593530"/>
            <a:ext cx="205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314C839-F16A-CD3A-FE81-FAAD7CE780B2}"/>
              </a:ext>
            </a:extLst>
          </p:cNvPr>
          <p:cNvSpPr txBox="1"/>
          <p:nvPr/>
        </p:nvSpPr>
        <p:spPr>
          <a:xfrm>
            <a:off x="3516421" y="4239179"/>
            <a:ext cx="205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1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78A5D45-344E-7DF4-074F-082D57797AC5}"/>
              </a:ext>
            </a:extLst>
          </p:cNvPr>
          <p:cNvSpPr txBox="1"/>
          <p:nvPr/>
        </p:nvSpPr>
        <p:spPr>
          <a:xfrm rot="21301991">
            <a:off x="2389449" y="4820548"/>
            <a:ext cx="205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DC25CE0-A982-74D4-C89B-F6D7CCA5F53D}"/>
              </a:ext>
            </a:extLst>
          </p:cNvPr>
          <p:cNvSpPr txBox="1"/>
          <p:nvPr/>
        </p:nvSpPr>
        <p:spPr>
          <a:xfrm rot="21301991">
            <a:off x="2389449" y="5032567"/>
            <a:ext cx="205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869015F-65CA-AD57-25B1-3C8C95C933A3}"/>
              </a:ext>
            </a:extLst>
          </p:cNvPr>
          <p:cNvSpPr txBox="1"/>
          <p:nvPr/>
        </p:nvSpPr>
        <p:spPr>
          <a:xfrm>
            <a:off x="3480882" y="4828949"/>
            <a:ext cx="205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019DA5B-0562-AE42-5AC6-2F0377E7B9E6}"/>
              </a:ext>
            </a:extLst>
          </p:cNvPr>
          <p:cNvSpPr txBox="1"/>
          <p:nvPr/>
        </p:nvSpPr>
        <p:spPr>
          <a:xfrm>
            <a:off x="4005027" y="4925191"/>
            <a:ext cx="205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93CED9-324C-F13C-4F39-80DBA9B25E70}"/>
              </a:ext>
            </a:extLst>
          </p:cNvPr>
          <p:cNvSpPr txBox="1"/>
          <p:nvPr/>
        </p:nvSpPr>
        <p:spPr>
          <a:xfrm>
            <a:off x="8355031" y="5042842"/>
            <a:ext cx="28809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8195194-B4F3-C96E-7BB9-7787B1B05181}"/>
              </a:ext>
            </a:extLst>
          </p:cNvPr>
          <p:cNvSpPr txBox="1"/>
          <p:nvPr/>
        </p:nvSpPr>
        <p:spPr>
          <a:xfrm>
            <a:off x="8047131" y="2103219"/>
            <a:ext cx="288099" cy="307777"/>
          </a:xfrm>
          <a:prstGeom prst="rect">
            <a:avLst/>
          </a:prstGeom>
          <a:solidFill>
            <a:srgbClr val="FFAEC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08470BC-6432-1C55-64CC-793CF14D98A8}"/>
              </a:ext>
            </a:extLst>
          </p:cNvPr>
          <p:cNvSpPr txBox="1"/>
          <p:nvPr/>
        </p:nvSpPr>
        <p:spPr>
          <a:xfrm>
            <a:off x="8335230" y="2949971"/>
            <a:ext cx="288099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5189544F-39D6-D342-EEE9-4A583FA0D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30208"/>
              </p:ext>
            </p:extLst>
          </p:nvPr>
        </p:nvGraphicFramePr>
        <p:xfrm>
          <a:off x="1450095" y="1382309"/>
          <a:ext cx="5734556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373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4174778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986405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FFA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ANEXO de la Unidad de Enlace y Comunicación Social y Eventos Especiales </a:t>
                      </a:r>
                      <a:endParaRPr lang="es-MX" sz="15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4.1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s-MX" sz="1500" dirty="0"/>
                        <a:t>Subdirección de Mensajería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Subdirección de Vehículos y Combustibles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</a:tbl>
          </a:graphicData>
        </a:graphic>
      </p:graphicFrame>
      <p:sp>
        <p:nvSpPr>
          <p:cNvPr id="5" name="10 Rectángulo">
            <a:extLst>
              <a:ext uri="{FF2B5EF4-FFF2-40B4-BE49-F238E27FC236}">
                <a16:creationId xmlns:a16="http://schemas.microsoft.com/office/drawing/2014/main" id="{D144F678-8B44-4D89-4EE4-43AA4CAE9D16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6" name="12 Rectángulo">
            <a:extLst>
              <a:ext uri="{FF2B5EF4-FFF2-40B4-BE49-F238E27FC236}">
                <a16:creationId xmlns:a16="http://schemas.microsoft.com/office/drawing/2014/main" id="{5F11B05A-FC30-6969-DD4D-81497A8C4FB9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</p:spTree>
    <p:extLst>
      <p:ext uri="{BB962C8B-B14F-4D97-AF65-F5344CB8AC3E}">
        <p14:creationId xmlns:p14="http://schemas.microsoft.com/office/powerpoint/2010/main" val="2219554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9C638-9604-EDE8-9974-DBBC40A10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C46FF0FF-1B96-2DF2-A5CF-D6EFBE24A75A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23" descr="Un reloj digital&#10;&#10;El contenido generado por IA puede ser incorrecto.">
            <a:extLst>
              <a:ext uri="{FF2B5EF4-FFF2-40B4-BE49-F238E27FC236}">
                <a16:creationId xmlns:a16="http://schemas.microsoft.com/office/drawing/2014/main" id="{6AB83166-788F-3D78-E2F2-7BDE0E3B3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60" y="3457603"/>
            <a:ext cx="6846014" cy="3460816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962107BA-D1F5-E491-0224-7BCCFA32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836" y="29925"/>
            <a:ext cx="10375174" cy="913754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5</a:t>
            </a:r>
            <a:br>
              <a:rPr lang="es-MX" sz="1800" dirty="0">
                <a:highlight>
                  <a:srgbClr val="F7F2A3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D2EDDAEE-80B1-B06A-8C1A-56DA64635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1306285" y="4118409"/>
            <a:ext cx="2997625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B74A1910-1086-40F4-FAC5-6E0BADB7EED9}"/>
              </a:ext>
            </a:extLst>
          </p:cNvPr>
          <p:cNvSpPr txBox="1"/>
          <p:nvPr/>
        </p:nvSpPr>
        <p:spPr>
          <a:xfrm>
            <a:off x="1942976" y="4465136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92BC583-AC8F-F05E-07A9-88DDFB93B517}"/>
              </a:ext>
            </a:extLst>
          </p:cNvPr>
          <p:cNvSpPr txBox="1"/>
          <p:nvPr/>
        </p:nvSpPr>
        <p:spPr>
          <a:xfrm>
            <a:off x="2339896" y="498326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F8FD36C-367E-EC2D-D47B-9E3880503244}"/>
              </a:ext>
            </a:extLst>
          </p:cNvPr>
          <p:cNvSpPr txBox="1"/>
          <p:nvPr/>
        </p:nvSpPr>
        <p:spPr>
          <a:xfrm>
            <a:off x="3181919" y="447439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1DCE2BE-A7BC-C6E4-C096-F7A59254D48D}"/>
              </a:ext>
            </a:extLst>
          </p:cNvPr>
          <p:cNvSpPr txBox="1"/>
          <p:nvPr/>
        </p:nvSpPr>
        <p:spPr>
          <a:xfrm>
            <a:off x="2896962" y="4973252"/>
            <a:ext cx="2054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9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16D518B-A7A5-97A1-0E41-0FF0CB4C3CFA}"/>
              </a:ext>
            </a:extLst>
          </p:cNvPr>
          <p:cNvSpPr txBox="1"/>
          <p:nvPr/>
        </p:nvSpPr>
        <p:spPr>
          <a:xfrm>
            <a:off x="1992404" y="536730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94F3B9E-BB9B-2AEC-FEE1-B6497CF13712}"/>
              </a:ext>
            </a:extLst>
          </p:cNvPr>
          <p:cNvSpPr txBox="1"/>
          <p:nvPr/>
        </p:nvSpPr>
        <p:spPr>
          <a:xfrm>
            <a:off x="1992404" y="5579320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A1AE2FB-D320-04F7-3CB2-86A9B8FA7A48}"/>
              </a:ext>
            </a:extLst>
          </p:cNvPr>
          <p:cNvSpPr txBox="1"/>
          <p:nvPr/>
        </p:nvSpPr>
        <p:spPr>
          <a:xfrm>
            <a:off x="2825382" y="5421414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EE18FA4-0BE6-0419-958C-0973C4DFAA19}"/>
              </a:ext>
            </a:extLst>
          </p:cNvPr>
          <p:cNvSpPr txBox="1"/>
          <p:nvPr/>
        </p:nvSpPr>
        <p:spPr>
          <a:xfrm>
            <a:off x="3210044" y="5446128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8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303AF6-5391-15E2-2382-9992BB85EBD8}"/>
              </a:ext>
            </a:extLst>
          </p:cNvPr>
          <p:cNvSpPr txBox="1"/>
          <p:nvPr/>
        </p:nvSpPr>
        <p:spPr>
          <a:xfrm>
            <a:off x="8284889" y="5652246"/>
            <a:ext cx="288099" cy="307777"/>
          </a:xfrm>
          <a:prstGeom prst="rect">
            <a:avLst/>
          </a:prstGeom>
          <a:solidFill>
            <a:srgbClr val="BEBAF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8496EE-6A85-ADA8-B6DF-29E57DB81CB5}"/>
              </a:ext>
            </a:extLst>
          </p:cNvPr>
          <p:cNvSpPr txBox="1"/>
          <p:nvPr/>
        </p:nvSpPr>
        <p:spPr>
          <a:xfrm>
            <a:off x="6654225" y="5652246"/>
            <a:ext cx="2880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510D2B-F716-1490-08AF-2F8DDF68827F}"/>
              </a:ext>
            </a:extLst>
          </p:cNvPr>
          <p:cNvSpPr txBox="1"/>
          <p:nvPr/>
        </p:nvSpPr>
        <p:spPr>
          <a:xfrm>
            <a:off x="11331411" y="4166616"/>
            <a:ext cx="288099" cy="307777"/>
          </a:xfrm>
          <a:prstGeom prst="rect">
            <a:avLst/>
          </a:prstGeom>
          <a:solidFill>
            <a:srgbClr val="D4E0FE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3CE532-E17F-277B-FF6C-E734D3AA87E7}"/>
              </a:ext>
            </a:extLst>
          </p:cNvPr>
          <p:cNvSpPr txBox="1"/>
          <p:nvPr/>
        </p:nvSpPr>
        <p:spPr>
          <a:xfrm>
            <a:off x="6311642" y="4298507"/>
            <a:ext cx="28809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1FEC949-D8E3-9AC4-39C7-92395D296D96}"/>
              </a:ext>
            </a:extLst>
          </p:cNvPr>
          <p:cNvSpPr txBox="1"/>
          <p:nvPr/>
        </p:nvSpPr>
        <p:spPr>
          <a:xfrm>
            <a:off x="10045508" y="4166616"/>
            <a:ext cx="288099" cy="307777"/>
          </a:xfrm>
          <a:prstGeom prst="rect">
            <a:avLst/>
          </a:prstGeom>
          <a:solidFill>
            <a:srgbClr val="FFAEC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E26A5C8E-7ADF-E103-F070-64E3A7AE9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9917"/>
              </p:ext>
            </p:extLst>
          </p:nvPr>
        </p:nvGraphicFramePr>
        <p:xfrm>
          <a:off x="1306285" y="882560"/>
          <a:ext cx="9652661" cy="2433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58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7809774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1149929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C8E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Subdirección de Servicios Generales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5.1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anchor="ctr">
                    <a:solidFill>
                      <a:srgbClr val="FFA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General de Atención Ciudadana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anchor="ctr">
                    <a:solidFill>
                      <a:srgbClr val="D4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Subdirección de Servicios Básicos</a:t>
                      </a:r>
                      <a:endParaRPr lang="es-MX" sz="15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Departamento de Consultorio Médico</a:t>
                      </a:r>
                      <a:br>
                        <a:rPr lang="es-MX" sz="1500" dirty="0"/>
                      </a:br>
                      <a:r>
                        <a:rPr lang="es-MX" sz="1500" dirty="0"/>
                        <a:t>Departamento de Consultorio Dental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5.4A</a:t>
                      </a:r>
                    </a:p>
                    <a:p>
                      <a:pPr algn="ctr"/>
                      <a:r>
                        <a:rPr lang="es-MX" sz="1500" dirty="0"/>
                        <a:t>5.4B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anchor="ctr">
                    <a:solidFill>
                      <a:srgbClr val="BEB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de Recursos Materiales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anchor="ctr">
                    <a:solidFill>
                      <a:srgbClr val="BBE3C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s-MX" sz="1500" dirty="0"/>
                        <a:t>Unidad de Conservación y Mantenimiento Escolar</a:t>
                      </a:r>
                      <a:endParaRPr lang="es-MX" sz="15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830287"/>
                  </a:ext>
                </a:extLst>
              </a:tr>
            </a:tbl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id="{87B59D09-C0A0-464C-6F72-75312AC116E2}"/>
              </a:ext>
            </a:extLst>
          </p:cNvPr>
          <p:cNvSpPr txBox="1"/>
          <p:nvPr/>
        </p:nvSpPr>
        <p:spPr>
          <a:xfrm>
            <a:off x="10909779" y="5881896"/>
            <a:ext cx="288099" cy="307777"/>
          </a:xfrm>
          <a:prstGeom prst="rect">
            <a:avLst/>
          </a:prstGeom>
          <a:solidFill>
            <a:srgbClr val="BBE3C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7E365482-410C-525D-089D-AF602B8991FB}"/>
                  </a:ext>
                </a:extLst>
              </p14:cNvPr>
              <p14:cNvContentPartPr/>
              <p14:nvPr/>
            </p14:nvContentPartPr>
            <p14:xfrm>
              <a:off x="1955323" y="5466224"/>
              <a:ext cx="324360" cy="72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7E365482-410C-525D-089D-AF602B8991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9323" y="5322224"/>
                <a:ext cx="396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5F1EF218-52BF-EDD2-9FD3-FAB48EB5A891}"/>
                  </a:ext>
                </a:extLst>
              </p14:cNvPr>
              <p14:cNvContentPartPr/>
              <p14:nvPr/>
            </p14:nvContentPartPr>
            <p14:xfrm>
              <a:off x="2289043" y="5469464"/>
              <a:ext cx="36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5F1EF218-52BF-EDD2-9FD3-FAB48EB5A8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53403" y="539782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BF0CB47B-D79D-CA98-EFA6-2FD38D825C35}"/>
                  </a:ext>
                </a:extLst>
              </p14:cNvPr>
              <p14:cNvContentPartPr/>
              <p14:nvPr/>
            </p14:nvContentPartPr>
            <p14:xfrm>
              <a:off x="1958563" y="5522744"/>
              <a:ext cx="327600" cy="39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BF0CB47B-D79D-CA98-EFA6-2FD38D825C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22563" y="5450744"/>
                <a:ext cx="39924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C7610460-0696-26C0-7A80-BF759A473693}"/>
                  </a:ext>
                </a:extLst>
              </p14:cNvPr>
              <p14:cNvContentPartPr/>
              <p14:nvPr/>
            </p14:nvContentPartPr>
            <p14:xfrm>
              <a:off x="1955323" y="5519504"/>
              <a:ext cx="36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C7610460-0696-26C0-7A80-BF759A4736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9683" y="544786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A6AEF567-B077-9FA2-F0FB-D904084A51FE}"/>
                  </a:ext>
                </a:extLst>
              </p14:cNvPr>
              <p14:cNvContentPartPr/>
              <p14:nvPr/>
            </p14:nvContentPartPr>
            <p14:xfrm>
              <a:off x="2292643" y="5522744"/>
              <a:ext cx="36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A6AEF567-B077-9FA2-F0FB-D904084A51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56643" y="5451104"/>
                <a:ext cx="7200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CuadroTexto 28">
            <a:extLst>
              <a:ext uri="{FF2B5EF4-FFF2-40B4-BE49-F238E27FC236}">
                <a16:creationId xmlns:a16="http://schemas.microsoft.com/office/drawing/2014/main" id="{DDFC476B-63A0-4857-6C63-7FBEF2D81F2E}"/>
              </a:ext>
            </a:extLst>
          </p:cNvPr>
          <p:cNvSpPr txBox="1"/>
          <p:nvPr/>
        </p:nvSpPr>
        <p:spPr>
          <a:xfrm>
            <a:off x="9615570" y="5694736"/>
            <a:ext cx="28809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3" name="10 Rectángulo">
            <a:extLst>
              <a:ext uri="{FF2B5EF4-FFF2-40B4-BE49-F238E27FC236}">
                <a16:creationId xmlns:a16="http://schemas.microsoft.com/office/drawing/2014/main" id="{4CD09046-6F8D-6BE6-D550-9B94C6E2F3E1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8" name="12 Rectángulo">
            <a:extLst>
              <a:ext uri="{FF2B5EF4-FFF2-40B4-BE49-F238E27FC236}">
                <a16:creationId xmlns:a16="http://schemas.microsoft.com/office/drawing/2014/main" id="{2A3A3D90-C4AE-00C9-3785-136912876143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</p:spTree>
    <p:extLst>
      <p:ext uri="{BB962C8B-B14F-4D97-AF65-F5344CB8AC3E}">
        <p14:creationId xmlns:p14="http://schemas.microsoft.com/office/powerpoint/2010/main" val="2080863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9A9E7-927C-4282-B68F-C245AEEB5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61206374-66BD-33ED-B36E-2554F5D721EE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F4EC3B0C-7AD0-A731-A289-9A891A6D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806" y="204555"/>
            <a:ext cx="7809733" cy="77928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6</a:t>
            </a:r>
            <a:br>
              <a:rPr lang="es-MX" sz="1800" dirty="0">
                <a:highlight>
                  <a:srgbClr val="D3FB99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</a:t>
            </a:r>
            <a:br>
              <a:rPr lang="es-MX" sz="1800" dirty="0">
                <a:highlight>
                  <a:srgbClr val="D3FB99"/>
                </a:highlight>
              </a:rPr>
            </a:br>
            <a:endParaRPr lang="es-MX" sz="1800" dirty="0">
              <a:highlight>
                <a:srgbClr val="D3FB99"/>
              </a:highlight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2228D22-3597-EE74-EF28-185A6DD5B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1306285" y="4105431"/>
            <a:ext cx="2997625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90BD3E79-842A-A9A9-B8D7-1F21FD9F1F9B}"/>
              </a:ext>
            </a:extLst>
          </p:cNvPr>
          <p:cNvSpPr txBox="1"/>
          <p:nvPr/>
        </p:nvSpPr>
        <p:spPr>
          <a:xfrm>
            <a:off x="1942976" y="4465136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D038C13-F210-96C8-A8F6-451A5D6B9FDD}"/>
              </a:ext>
            </a:extLst>
          </p:cNvPr>
          <p:cNvSpPr txBox="1"/>
          <p:nvPr/>
        </p:nvSpPr>
        <p:spPr>
          <a:xfrm>
            <a:off x="2339896" y="498326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D9595D7-A673-7EE4-049D-94192D97F4C4}"/>
              </a:ext>
            </a:extLst>
          </p:cNvPr>
          <p:cNvSpPr txBox="1"/>
          <p:nvPr/>
        </p:nvSpPr>
        <p:spPr>
          <a:xfrm>
            <a:off x="3181919" y="447439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5E861B8-9DF0-3E91-152D-E1A22BB83526}"/>
              </a:ext>
            </a:extLst>
          </p:cNvPr>
          <p:cNvSpPr txBox="1"/>
          <p:nvPr/>
        </p:nvSpPr>
        <p:spPr>
          <a:xfrm>
            <a:off x="2896962" y="4973252"/>
            <a:ext cx="2054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9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9D1E10D-FFF7-DC05-5861-9194BA9A5ACA}"/>
              </a:ext>
            </a:extLst>
          </p:cNvPr>
          <p:cNvSpPr txBox="1"/>
          <p:nvPr/>
        </p:nvSpPr>
        <p:spPr>
          <a:xfrm>
            <a:off x="1992404" y="536730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E5A5A54-6C5B-BF19-FF3B-CD0B7791A271}"/>
              </a:ext>
            </a:extLst>
          </p:cNvPr>
          <p:cNvSpPr txBox="1"/>
          <p:nvPr/>
        </p:nvSpPr>
        <p:spPr>
          <a:xfrm>
            <a:off x="1992404" y="5579320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CA494B7-FC41-D1F5-A65F-F48947332159}"/>
              </a:ext>
            </a:extLst>
          </p:cNvPr>
          <p:cNvSpPr txBox="1"/>
          <p:nvPr/>
        </p:nvSpPr>
        <p:spPr>
          <a:xfrm>
            <a:off x="2825382" y="5421414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E9B056D-0C1B-62E0-E39D-E9FB9BA3315F}"/>
              </a:ext>
            </a:extLst>
          </p:cNvPr>
          <p:cNvSpPr txBox="1"/>
          <p:nvPr/>
        </p:nvSpPr>
        <p:spPr>
          <a:xfrm>
            <a:off x="3210044" y="5446128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8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B18E7940-AAF1-04DE-5C44-00FB919F1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248777"/>
              </p:ext>
            </p:extLst>
          </p:nvPr>
        </p:nvGraphicFramePr>
        <p:xfrm>
          <a:off x="1306285" y="800182"/>
          <a:ext cx="9109625" cy="332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973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7254201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1201451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C5F1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Adquisiciones y Licitaciones 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6.1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2</a:t>
                      </a:r>
                    </a:p>
                  </a:txBody>
                  <a:tcPr anchor="ctr">
                    <a:solidFill>
                      <a:srgbClr val="C6E0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Servicios Administrativos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</a:p>
                  </a:txBody>
                  <a:tcPr anchor="ctr">
                    <a:solidFill>
                      <a:srgbClr val="BEC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Subdirección de Protección Civil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4</a:t>
                      </a:r>
                    </a:p>
                  </a:txBody>
                  <a:tcPr anchor="ctr">
                    <a:solidFill>
                      <a:srgbClr val="B5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Archivo de Obras/</a:t>
                      </a:r>
                      <a:r>
                        <a:rPr lang="es-MX" sz="1400" b="0" dirty="0"/>
                        <a:t>Departamento de Archivo SEC - SEES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272607"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5</a:t>
                      </a:r>
                    </a:p>
                  </a:txBody>
                  <a:tcPr anchor="ctr">
                    <a:solidFill>
                      <a:srgbClr val="D9C0B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 b="0" dirty="0"/>
                        <a:t>Departamento de Gestión Interna y Seguimiento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6.5A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272607">
                <a:tc vMerge="1">
                  <a:txBody>
                    <a:bodyPr/>
                    <a:lstStyle/>
                    <a:p>
                      <a:pPr algn="ctr"/>
                      <a:endParaRPr lang="es-MX" sz="1200" b="1" dirty="0"/>
                    </a:p>
                  </a:txBody>
                  <a:tcPr anchor="ctr">
                    <a:solidFill>
                      <a:srgbClr val="D9C0B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 b="0" dirty="0"/>
                        <a:t>Departamento de Coordinación 3 de Institutos Tecnológicos y Universidades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6.5B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203248874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6</a:t>
                      </a:r>
                    </a:p>
                  </a:txBody>
                  <a:tcPr anchor="ctr">
                    <a:solidFill>
                      <a:srgbClr val="AED8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Coordinación de Proyectos Estratégicos y Académicos de Educación Secundaria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830287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7</a:t>
                      </a:r>
                    </a:p>
                  </a:txBody>
                  <a:tcPr anchor="ctr">
                    <a:solidFill>
                      <a:srgbClr val="C0D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General de Vinculación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241167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8</a:t>
                      </a:r>
                    </a:p>
                  </a:txBody>
                  <a:tcPr anchor="ctr">
                    <a:solidFill>
                      <a:srgbClr val="B0BE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Subdirección de Activos Fijos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7936869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9</a:t>
                      </a:r>
                    </a:p>
                  </a:txBody>
                  <a:tcPr anchor="ctr">
                    <a:solidFill>
                      <a:srgbClr val="C2A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de Atención y Seguimiento a Auditorias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0675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73C4998C-A40B-DD2B-7ECA-D0078615FF0F}"/>
                  </a:ext>
                </a:extLst>
              </p14:cNvPr>
              <p14:cNvContentPartPr/>
              <p14:nvPr/>
            </p14:nvContentPartPr>
            <p14:xfrm>
              <a:off x="1957505" y="5677803"/>
              <a:ext cx="336600" cy="72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73C4998C-A40B-DD2B-7ECA-D0078615FF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21505" y="5533803"/>
                <a:ext cx="4082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31F0F4B8-5CD1-6D3C-929F-3B60D70C613E}"/>
                  </a:ext>
                </a:extLst>
              </p14:cNvPr>
              <p14:cNvContentPartPr/>
              <p14:nvPr/>
            </p14:nvContentPartPr>
            <p14:xfrm>
              <a:off x="1957505" y="5736123"/>
              <a:ext cx="305280" cy="72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31F0F4B8-5CD1-6D3C-929F-3B60D70C61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21505" y="5592123"/>
                <a:ext cx="376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F1C4611B-D34D-6DBA-DCCB-16F51BD1F713}"/>
                  </a:ext>
                </a:extLst>
              </p14:cNvPr>
              <p14:cNvContentPartPr/>
              <p14:nvPr/>
            </p14:nvContentPartPr>
            <p14:xfrm>
              <a:off x="2285825" y="5740083"/>
              <a:ext cx="3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F1C4611B-D34D-6DBA-DCCB-16F51BD1F7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50185" y="5668443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o 7">
            <a:extLst>
              <a:ext uri="{FF2B5EF4-FFF2-40B4-BE49-F238E27FC236}">
                <a16:creationId xmlns:a16="http://schemas.microsoft.com/office/drawing/2014/main" id="{A8CFE287-9311-3A96-F6F4-4CC9C2332A85}"/>
              </a:ext>
            </a:extLst>
          </p:cNvPr>
          <p:cNvGrpSpPr/>
          <p:nvPr/>
        </p:nvGrpSpPr>
        <p:grpSpPr>
          <a:xfrm>
            <a:off x="6324910" y="3671047"/>
            <a:ext cx="4404788" cy="3392508"/>
            <a:chOff x="5438742" y="3344084"/>
            <a:chExt cx="4750815" cy="3659013"/>
          </a:xfrm>
        </p:grpSpPr>
        <p:pic>
          <p:nvPicPr>
            <p:cNvPr id="23" name="Imagen 22" descr="Diagrama">
              <a:extLst>
                <a:ext uri="{FF2B5EF4-FFF2-40B4-BE49-F238E27FC236}">
                  <a16:creationId xmlns:a16="http://schemas.microsoft.com/office/drawing/2014/main" id="{3A271F08-83FD-9F21-104E-135167B66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742" y="3344084"/>
              <a:ext cx="4750815" cy="3659013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4126056-A5FA-70EB-42AB-3B9B707E0DF7}"/>
                </a:ext>
              </a:extLst>
            </p:cNvPr>
            <p:cNvSpPr txBox="1"/>
            <p:nvPr/>
          </p:nvSpPr>
          <p:spPr>
            <a:xfrm>
              <a:off x="8926327" y="5378545"/>
              <a:ext cx="288099" cy="307777"/>
            </a:xfrm>
            <a:prstGeom prst="rect">
              <a:avLst/>
            </a:prstGeom>
            <a:solidFill>
              <a:srgbClr val="D9C0B5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A77570B-DD0F-2D4F-7BAD-1A417CD80CE5}"/>
                </a:ext>
              </a:extLst>
            </p:cNvPr>
            <p:cNvSpPr txBox="1"/>
            <p:nvPr/>
          </p:nvSpPr>
          <p:spPr>
            <a:xfrm>
              <a:off x="9493836" y="5470094"/>
              <a:ext cx="288099" cy="307777"/>
            </a:xfrm>
            <a:prstGeom prst="rect">
              <a:avLst/>
            </a:prstGeom>
            <a:solidFill>
              <a:srgbClr val="B5C2E5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29F1338-A4CD-65D5-1903-56F7E230FF90}"/>
                </a:ext>
              </a:extLst>
            </p:cNvPr>
            <p:cNvSpPr txBox="1"/>
            <p:nvPr/>
          </p:nvSpPr>
          <p:spPr>
            <a:xfrm>
              <a:off x="8784820" y="4712192"/>
              <a:ext cx="288098" cy="274343"/>
            </a:xfrm>
            <a:prstGeom prst="rect">
              <a:avLst/>
            </a:prstGeom>
            <a:solidFill>
              <a:srgbClr val="BEC9E8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4639409-375A-DF48-B3F5-C66787843A15}"/>
                </a:ext>
              </a:extLst>
            </p:cNvPr>
            <p:cNvSpPr txBox="1"/>
            <p:nvPr/>
          </p:nvSpPr>
          <p:spPr>
            <a:xfrm>
              <a:off x="7065209" y="4311247"/>
              <a:ext cx="288099" cy="307777"/>
            </a:xfrm>
            <a:prstGeom prst="rect">
              <a:avLst/>
            </a:prstGeom>
            <a:solidFill>
              <a:srgbClr val="C5F1FB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FE6B31C-186C-CC33-FD72-AB1E2DF239A4}"/>
                </a:ext>
              </a:extLst>
            </p:cNvPr>
            <p:cNvSpPr txBox="1"/>
            <p:nvPr/>
          </p:nvSpPr>
          <p:spPr>
            <a:xfrm>
              <a:off x="8804679" y="4103556"/>
              <a:ext cx="288099" cy="307777"/>
            </a:xfrm>
            <a:prstGeom prst="rect">
              <a:avLst/>
            </a:prstGeom>
            <a:solidFill>
              <a:srgbClr val="C6E0E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C4A135E-1682-573C-68CE-CA824E525070}"/>
                </a:ext>
              </a:extLst>
            </p:cNvPr>
            <p:cNvSpPr txBox="1"/>
            <p:nvPr/>
          </p:nvSpPr>
          <p:spPr>
            <a:xfrm>
              <a:off x="9291174" y="6201279"/>
              <a:ext cx="288099" cy="307777"/>
            </a:xfrm>
            <a:prstGeom prst="rect">
              <a:avLst/>
            </a:prstGeom>
            <a:solidFill>
              <a:srgbClr val="AED8B3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081BE20-E648-2218-F871-A90B441FCC99}"/>
                </a:ext>
              </a:extLst>
            </p:cNvPr>
            <p:cNvSpPr txBox="1"/>
            <p:nvPr/>
          </p:nvSpPr>
          <p:spPr>
            <a:xfrm>
              <a:off x="7690464" y="5490223"/>
              <a:ext cx="288099" cy="307777"/>
            </a:xfrm>
            <a:prstGeom prst="rect">
              <a:avLst/>
            </a:prstGeom>
            <a:solidFill>
              <a:srgbClr val="C0D5DB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FD15CB9-1AEA-FA57-B35F-08969F57F20E}"/>
                </a:ext>
              </a:extLst>
            </p:cNvPr>
            <p:cNvSpPr txBox="1"/>
            <p:nvPr/>
          </p:nvSpPr>
          <p:spPr>
            <a:xfrm>
              <a:off x="7702671" y="6216212"/>
              <a:ext cx="288099" cy="307777"/>
            </a:xfrm>
            <a:prstGeom prst="rect">
              <a:avLst/>
            </a:prstGeom>
            <a:solidFill>
              <a:srgbClr val="B0BED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8498D8DB-B5C6-76EF-BD05-58040BFF09E4}"/>
                </a:ext>
              </a:extLst>
            </p:cNvPr>
            <p:cNvSpPr txBox="1"/>
            <p:nvPr/>
          </p:nvSpPr>
          <p:spPr>
            <a:xfrm>
              <a:off x="6469626" y="5501767"/>
              <a:ext cx="288099" cy="307777"/>
            </a:xfrm>
            <a:prstGeom prst="rect">
              <a:avLst/>
            </a:prstGeom>
            <a:solidFill>
              <a:srgbClr val="C2ADD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9</a:t>
              </a:r>
            </a:p>
          </p:txBody>
        </p:sp>
      </p:grpSp>
      <p:sp>
        <p:nvSpPr>
          <p:cNvPr id="2" name="10 Rectángulo">
            <a:extLst>
              <a:ext uri="{FF2B5EF4-FFF2-40B4-BE49-F238E27FC236}">
                <a16:creationId xmlns:a16="http://schemas.microsoft.com/office/drawing/2014/main" id="{3777AE72-4630-D4A7-5899-24D55B9EF359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4" name="12 Rectángulo">
            <a:extLst>
              <a:ext uri="{FF2B5EF4-FFF2-40B4-BE49-F238E27FC236}">
                <a16:creationId xmlns:a16="http://schemas.microsoft.com/office/drawing/2014/main" id="{7103B2A1-4F48-8C22-B261-92D241C83B88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</p:spTree>
    <p:extLst>
      <p:ext uri="{BB962C8B-B14F-4D97-AF65-F5344CB8AC3E}">
        <p14:creationId xmlns:p14="http://schemas.microsoft.com/office/powerpoint/2010/main" val="241721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1209F-F886-54E8-4094-8E7FA2E9B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D6A18C38-7501-52E7-3B65-7E2C0494DAA8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AB05D0A-DEE2-6426-8BCF-F5833A1C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5" y="209886"/>
            <a:ext cx="9451888" cy="885486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7 </a:t>
            </a:r>
            <a:br>
              <a:rPr lang="es-MX" sz="1800" dirty="0">
                <a:highlight>
                  <a:srgbClr val="F7F2A3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</a:t>
            </a:r>
            <a:br>
              <a:rPr lang="es-MX" sz="1800" dirty="0"/>
            </a:br>
            <a:endParaRPr lang="es-MX" sz="1800" dirty="0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D99B830C-28FD-DD1D-0B04-E0E51377A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1306285" y="4118409"/>
            <a:ext cx="2997625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087BC88F-54BE-B83E-4508-004CFA7E886A}"/>
              </a:ext>
            </a:extLst>
          </p:cNvPr>
          <p:cNvSpPr txBox="1"/>
          <p:nvPr/>
        </p:nvSpPr>
        <p:spPr>
          <a:xfrm>
            <a:off x="1942976" y="4465136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02BDD6E-42F6-4FCF-DF8B-EB01B33642C4}"/>
              </a:ext>
            </a:extLst>
          </p:cNvPr>
          <p:cNvSpPr txBox="1"/>
          <p:nvPr/>
        </p:nvSpPr>
        <p:spPr>
          <a:xfrm>
            <a:off x="2339896" y="498326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7C45EFC-F76D-219C-7866-4111390D6120}"/>
              </a:ext>
            </a:extLst>
          </p:cNvPr>
          <p:cNvSpPr txBox="1"/>
          <p:nvPr/>
        </p:nvSpPr>
        <p:spPr>
          <a:xfrm>
            <a:off x="3181919" y="447439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EE9845D-81CE-39C4-B7A9-6746853C1936}"/>
              </a:ext>
            </a:extLst>
          </p:cNvPr>
          <p:cNvSpPr txBox="1"/>
          <p:nvPr/>
        </p:nvSpPr>
        <p:spPr>
          <a:xfrm>
            <a:off x="2896962" y="4973252"/>
            <a:ext cx="2054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9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9BCB5D6-1A1C-8281-3922-D24D79D6B903}"/>
              </a:ext>
            </a:extLst>
          </p:cNvPr>
          <p:cNvSpPr txBox="1"/>
          <p:nvPr/>
        </p:nvSpPr>
        <p:spPr>
          <a:xfrm>
            <a:off x="1992404" y="536730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69A6C60-BF4E-F089-B8B7-8F3D61381E45}"/>
              </a:ext>
            </a:extLst>
          </p:cNvPr>
          <p:cNvSpPr txBox="1"/>
          <p:nvPr/>
        </p:nvSpPr>
        <p:spPr>
          <a:xfrm>
            <a:off x="1992404" y="5579320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DECA88E-0610-6BE0-3C67-21C1E4E326B1}"/>
              </a:ext>
            </a:extLst>
          </p:cNvPr>
          <p:cNvSpPr txBox="1"/>
          <p:nvPr/>
        </p:nvSpPr>
        <p:spPr>
          <a:xfrm>
            <a:off x="2825382" y="5421414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7A6B74E-F4DF-ADAE-3618-E38F4684103F}"/>
              </a:ext>
            </a:extLst>
          </p:cNvPr>
          <p:cNvSpPr txBox="1"/>
          <p:nvPr/>
        </p:nvSpPr>
        <p:spPr>
          <a:xfrm>
            <a:off x="3210044" y="5446128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8</a:t>
            </a:r>
          </a:p>
        </p:txBody>
      </p:sp>
      <p:pic>
        <p:nvPicPr>
          <p:cNvPr id="47" name="Imagen 46" descr="Imagen que contiene juego, texto">
            <a:extLst>
              <a:ext uri="{FF2B5EF4-FFF2-40B4-BE49-F238E27FC236}">
                <a16:creationId xmlns:a16="http://schemas.microsoft.com/office/drawing/2014/main" id="{518CD1DC-18B1-8CF6-5339-EC72DE913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48" y="3069563"/>
            <a:ext cx="6452376" cy="3807377"/>
          </a:xfrm>
          <a:prstGeom prst="rect">
            <a:avLst/>
          </a:prstGeom>
        </p:spPr>
      </p:pic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E6CFD701-8006-C4E2-40AD-91325098B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2331"/>
              </p:ext>
            </p:extLst>
          </p:nvPr>
        </p:nvGraphicFramePr>
        <p:xfrm>
          <a:off x="1048044" y="1014160"/>
          <a:ext cx="9451888" cy="224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915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7562666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965307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46901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7078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F0B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Unidad de Tecnologías de la Información, Comunicación e Innovación Educativa UTICIE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7.1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4690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anchor="ctr">
                    <a:solidFill>
                      <a:srgbClr val="F0B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de Sistemas de Información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7.2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914124"/>
                  </a:ext>
                </a:extLst>
              </a:tr>
              <a:tr h="24690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anchor="ctr">
                    <a:solidFill>
                      <a:srgbClr val="F0B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de Infraestructura Tecnológica y Comunicaciones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595472"/>
                  </a:ext>
                </a:extLst>
              </a:tr>
              <a:tr h="24690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anchor="ctr">
                    <a:solidFill>
                      <a:srgbClr val="F0B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de Seguimiento a Proyectos TIC´S del Sector Educativo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960817"/>
                  </a:ext>
                </a:extLst>
              </a:tr>
              <a:tr h="24690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anchor="ctr">
                    <a:solidFill>
                      <a:srgbClr val="F0B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de Proyectos Especiales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193585"/>
                  </a:ext>
                </a:extLst>
              </a:tr>
              <a:tr h="24690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anchor="ctr">
                    <a:solidFill>
                      <a:srgbClr val="F0B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Subdirección de Proyectos STEAM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02895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748403D6-F4EF-1CE6-5AB4-D3905C0C815F}"/>
                  </a:ext>
                </a:extLst>
              </p14:cNvPr>
              <p14:cNvContentPartPr/>
              <p14:nvPr/>
            </p14:nvContentPartPr>
            <p14:xfrm>
              <a:off x="2763591" y="5465676"/>
              <a:ext cx="297000" cy="72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748403D6-F4EF-1CE6-5AB4-D3905C0C81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27591" y="5393676"/>
                <a:ext cx="36864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C3122A51-8739-5173-A770-3144B6CF9F4B}"/>
                  </a:ext>
                </a:extLst>
              </p14:cNvPr>
              <p14:cNvContentPartPr/>
              <p14:nvPr/>
            </p14:nvContentPartPr>
            <p14:xfrm>
              <a:off x="3087591" y="5469276"/>
              <a:ext cx="360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C3122A51-8739-5173-A770-3144B6CF9F4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1951" y="5397276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0BBDB3C3-1CDF-4CD9-86E2-304D942FA17D}"/>
                  </a:ext>
                </a:extLst>
              </p14:cNvPr>
              <p14:cNvContentPartPr/>
              <p14:nvPr/>
            </p14:nvContentPartPr>
            <p14:xfrm>
              <a:off x="2759991" y="5612556"/>
              <a:ext cx="9252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0BBDB3C3-1CDF-4CD9-86E2-304D942FA17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24351" y="5540556"/>
                <a:ext cx="164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B81326FC-E1A5-0059-796A-6541E986FBAD}"/>
                  </a:ext>
                </a:extLst>
              </p14:cNvPr>
              <p14:cNvContentPartPr/>
              <p14:nvPr/>
            </p14:nvContentPartPr>
            <p14:xfrm>
              <a:off x="2855751" y="5612556"/>
              <a:ext cx="3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B81326FC-E1A5-0059-796A-6541E986FB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9751" y="5540556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FFA31B30-7680-AB28-A1C1-32B99DA262D4}"/>
                  </a:ext>
                </a:extLst>
              </p14:cNvPr>
              <p14:cNvContentPartPr/>
              <p14:nvPr/>
            </p14:nvContentPartPr>
            <p14:xfrm>
              <a:off x="2855751" y="5612556"/>
              <a:ext cx="36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FFA31B30-7680-AB28-A1C1-32B99DA262D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9751" y="5540556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11F9038A-E12D-7429-525C-61A937DF9732}"/>
                  </a:ext>
                </a:extLst>
              </p14:cNvPr>
              <p14:cNvContentPartPr/>
              <p14:nvPr/>
            </p14:nvContentPartPr>
            <p14:xfrm>
              <a:off x="2855751" y="5612556"/>
              <a:ext cx="36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11F9038A-E12D-7429-525C-61A937DF97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9751" y="5540556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1B70C666-4C62-7AB3-B9FD-F357A0C8501F}"/>
                  </a:ext>
                </a:extLst>
              </p14:cNvPr>
              <p14:cNvContentPartPr/>
              <p14:nvPr/>
            </p14:nvContentPartPr>
            <p14:xfrm>
              <a:off x="2872671" y="5605716"/>
              <a:ext cx="47880" cy="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1B70C666-4C62-7AB3-B9FD-F357A0C850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37031" y="5533716"/>
                <a:ext cx="119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EFA8277B-8156-A5CF-15F0-DB15B095ADB9}"/>
                  </a:ext>
                </a:extLst>
              </p14:cNvPr>
              <p14:cNvContentPartPr/>
              <p14:nvPr/>
            </p14:nvContentPartPr>
            <p14:xfrm>
              <a:off x="2923791" y="5605716"/>
              <a:ext cx="153360" cy="3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EFA8277B-8156-A5CF-15F0-DB15B095ADB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88151" y="5533716"/>
                <a:ext cx="225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0D8E69AB-5694-9995-C6EC-506FDCD78D7A}"/>
                  </a:ext>
                </a:extLst>
              </p14:cNvPr>
              <p14:cNvContentPartPr/>
              <p14:nvPr/>
            </p14:nvContentPartPr>
            <p14:xfrm>
              <a:off x="2872671" y="5605716"/>
              <a:ext cx="68400" cy="39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0D8E69AB-5694-9995-C6EC-506FDCD78D7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37031" y="5533716"/>
                <a:ext cx="14004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9DA2E70F-9DE6-12A3-E786-E8CF491222FA}"/>
                  </a:ext>
                </a:extLst>
              </p14:cNvPr>
              <p14:cNvContentPartPr/>
              <p14:nvPr/>
            </p14:nvContentPartPr>
            <p14:xfrm>
              <a:off x="3073551" y="5605716"/>
              <a:ext cx="14400" cy="612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9DA2E70F-9DE6-12A3-E786-E8CF491222F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37911" y="5533716"/>
                <a:ext cx="860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C5AB8625-FCB2-7993-4289-2E03A3D27808}"/>
                  </a:ext>
                </a:extLst>
              </p14:cNvPr>
              <p14:cNvContentPartPr/>
              <p14:nvPr/>
            </p14:nvContentPartPr>
            <p14:xfrm>
              <a:off x="3067071" y="5612556"/>
              <a:ext cx="3600" cy="36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C5AB8625-FCB2-7993-4289-2E03A3D2780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31431" y="5540556"/>
                <a:ext cx="7524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10 Rectángulo">
            <a:extLst>
              <a:ext uri="{FF2B5EF4-FFF2-40B4-BE49-F238E27FC236}">
                <a16:creationId xmlns:a16="http://schemas.microsoft.com/office/drawing/2014/main" id="{C9979C12-C6AF-6063-97E5-67DBE5649623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3" name="12 Rectángulo">
            <a:extLst>
              <a:ext uri="{FF2B5EF4-FFF2-40B4-BE49-F238E27FC236}">
                <a16:creationId xmlns:a16="http://schemas.microsoft.com/office/drawing/2014/main" id="{0F4354CB-104D-CC99-88D8-44111E8FA2A1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</p:spTree>
    <p:extLst>
      <p:ext uri="{BB962C8B-B14F-4D97-AF65-F5344CB8AC3E}">
        <p14:creationId xmlns:p14="http://schemas.microsoft.com/office/powerpoint/2010/main" val="277366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2A191-8909-8E04-1DD9-0E21F974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C8152E23-C64F-A4B7-CA8B-60F4C3A67041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CBE333C-31DE-420F-846F-8BF7FC62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133" y="451664"/>
            <a:ext cx="7809733" cy="396077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8</a:t>
            </a:r>
            <a:br>
              <a:rPr lang="es-MX" sz="1800" dirty="0">
                <a:highlight>
                  <a:srgbClr val="D3FB99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</a:t>
            </a:r>
            <a:br>
              <a:rPr lang="es-MX" sz="1800" dirty="0">
                <a:highlight>
                  <a:srgbClr val="D3FB99"/>
                </a:highlight>
              </a:rPr>
            </a:br>
            <a:br>
              <a:rPr lang="es-MX" sz="1800" dirty="0">
                <a:highlight>
                  <a:srgbClr val="D3FB99"/>
                </a:highlight>
              </a:rPr>
            </a:br>
            <a:endParaRPr lang="es-MX" sz="1800" dirty="0">
              <a:highlight>
                <a:srgbClr val="D3FB99"/>
              </a:highlight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0EC91BDB-7FD3-19B1-3FAE-F126F9A3A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1262215" y="4281030"/>
            <a:ext cx="2997625" cy="257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E0CE824E-B8A4-7EF8-6EB0-516D2B796460}"/>
              </a:ext>
            </a:extLst>
          </p:cNvPr>
          <p:cNvSpPr txBox="1"/>
          <p:nvPr/>
        </p:nvSpPr>
        <p:spPr>
          <a:xfrm>
            <a:off x="1925270" y="4663845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509242B-C65A-DE40-210F-3269A8A09D2A}"/>
              </a:ext>
            </a:extLst>
          </p:cNvPr>
          <p:cNvSpPr txBox="1"/>
          <p:nvPr/>
        </p:nvSpPr>
        <p:spPr>
          <a:xfrm>
            <a:off x="2302190" y="514654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1940FB9-D636-9CC2-05EE-0E7E9F89E5FB}"/>
              </a:ext>
            </a:extLst>
          </p:cNvPr>
          <p:cNvSpPr txBox="1"/>
          <p:nvPr/>
        </p:nvSpPr>
        <p:spPr>
          <a:xfrm>
            <a:off x="3149716" y="4643836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79EC09A-6B40-AE75-4538-A6D76DBDF6EF}"/>
              </a:ext>
            </a:extLst>
          </p:cNvPr>
          <p:cNvSpPr txBox="1"/>
          <p:nvPr/>
        </p:nvSpPr>
        <p:spPr>
          <a:xfrm>
            <a:off x="2732698" y="5088668"/>
            <a:ext cx="2054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9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A62BB39-DCC9-73F5-7F2B-73B933D2CEDB}"/>
              </a:ext>
            </a:extLst>
          </p:cNvPr>
          <p:cNvSpPr txBox="1"/>
          <p:nvPr/>
        </p:nvSpPr>
        <p:spPr>
          <a:xfrm>
            <a:off x="1949049" y="554821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57B4FDB-784F-8B47-FF89-D43F00BA395F}"/>
              </a:ext>
            </a:extLst>
          </p:cNvPr>
          <p:cNvSpPr txBox="1"/>
          <p:nvPr/>
        </p:nvSpPr>
        <p:spPr>
          <a:xfrm>
            <a:off x="1959730" y="5779045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A8E3C43-0F3F-2B79-ECA8-7B9DC9EBCC55}"/>
              </a:ext>
            </a:extLst>
          </p:cNvPr>
          <p:cNvSpPr txBox="1"/>
          <p:nvPr/>
        </p:nvSpPr>
        <p:spPr>
          <a:xfrm>
            <a:off x="2738950" y="554821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80CE0C7-6A5F-B310-215C-DF7BD77055D3}"/>
              </a:ext>
            </a:extLst>
          </p:cNvPr>
          <p:cNvSpPr txBox="1"/>
          <p:nvPr/>
        </p:nvSpPr>
        <p:spPr>
          <a:xfrm>
            <a:off x="3141264" y="5663629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8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35B5F57E-4E90-B1D9-3256-B4A6E32C8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98599"/>
              </p:ext>
            </p:extLst>
          </p:nvPr>
        </p:nvGraphicFramePr>
        <p:xfrm>
          <a:off x="1262215" y="695086"/>
          <a:ext cx="7809732" cy="371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008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6417846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882878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341402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657281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FFB07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Departamento de Liquidación  </a:t>
                      </a:r>
                    </a:p>
                    <a:p>
                      <a:r>
                        <a:rPr lang="es-MX" sz="1200" dirty="0"/>
                        <a:t>Departamento  de Demandas Laborales</a:t>
                      </a:r>
                      <a:br>
                        <a:rPr lang="es-MX" sz="1200" dirty="0"/>
                      </a:br>
                      <a:r>
                        <a:rPr lang="es-MX" sz="1200" dirty="0"/>
                        <a:t>Departamento de Productos de Nómina /  </a:t>
                      </a:r>
                      <a:endParaRPr lang="es-MX" sz="1200" b="1" dirty="0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8.1A</a:t>
                      </a:r>
                    </a:p>
                    <a:p>
                      <a:pPr algn="ctr"/>
                      <a:r>
                        <a:rPr lang="es-MX" sz="1200" dirty="0"/>
                        <a:t>8.1B</a:t>
                      </a:r>
                    </a:p>
                    <a:p>
                      <a:pPr algn="ctr"/>
                      <a:r>
                        <a:rPr lang="es-MX" sz="1200" dirty="0"/>
                        <a:t>8.1C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85502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2</a:t>
                      </a:r>
                    </a:p>
                  </a:txBody>
                  <a:tcPr anchor="ctr">
                    <a:solidFill>
                      <a:srgbClr val="FFE4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Dirección de Asignación de Plazas e Incidencias de Personal  </a:t>
                      </a:r>
                      <a:r>
                        <a:rPr lang="es-MX" sz="1200" b="1" dirty="0"/>
                        <a:t>DGAP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45338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</a:p>
                  </a:txBody>
                  <a:tcPr anchor="ctr">
                    <a:solidFill>
                      <a:srgbClr val="F3FF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Subdirección de Captura de Incidencias de Personal Estatal y Federal</a:t>
                      </a:r>
                    </a:p>
                    <a:p>
                      <a:r>
                        <a:rPr lang="es-MX" sz="1200" b="0" dirty="0"/>
                        <a:t>Dirección</a:t>
                      </a:r>
                      <a:r>
                        <a:rPr lang="es-MX" sz="1200" b="1" dirty="0"/>
                        <a:t> </a:t>
                      </a:r>
                      <a:r>
                        <a:rPr lang="es-MX" sz="1200" dirty="0"/>
                        <a:t>General de Control de Nómina de Organismos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8.3A</a:t>
                      </a:r>
                    </a:p>
                    <a:p>
                      <a:pPr algn="ctr"/>
                      <a:r>
                        <a:rPr lang="es-MX" sz="1200" dirty="0"/>
                        <a:t>8.3B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341402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4</a:t>
                      </a:r>
                    </a:p>
                  </a:txBody>
                  <a:tcPr anchor="ctr"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Comisión Estatal mixta de Escalafón (Federalizado)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341402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5</a:t>
                      </a:r>
                    </a:p>
                  </a:txBody>
                  <a:tcPr anchor="ctr">
                    <a:solidFill>
                      <a:srgbClr val="FC848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Órgano Interno de Control </a:t>
                      </a:r>
                      <a:r>
                        <a:rPr lang="es-MX" sz="1200" b="1" dirty="0"/>
                        <a:t>SEC/SEES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585259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6</a:t>
                      </a:r>
                    </a:p>
                  </a:txBody>
                  <a:tcPr anchor="ctr">
                    <a:solidFill>
                      <a:srgbClr val="7FCF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Dirección de Educación Preescolar Estatal </a:t>
                      </a:r>
                    </a:p>
                    <a:p>
                      <a:r>
                        <a:rPr lang="es-MX" sz="1200" dirty="0"/>
                        <a:t>Dirección de Educación Preescolar 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8.6A</a:t>
                      </a:r>
                      <a:br>
                        <a:rPr lang="es-MX" sz="1200" dirty="0"/>
                      </a:br>
                      <a:r>
                        <a:rPr lang="es-MX" sz="1200" dirty="0"/>
                        <a:t>8.6B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830287"/>
                  </a:ext>
                </a:extLst>
              </a:tr>
              <a:tr h="341402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7</a:t>
                      </a:r>
                    </a:p>
                  </a:txBody>
                  <a:tcPr anchor="ctr">
                    <a:solidFill>
                      <a:srgbClr val="F89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Unidad de Enlace de Comunicación Social y Eventos  </a:t>
                      </a:r>
                      <a:r>
                        <a:rPr lang="es-MX" sz="1200" b="1" dirty="0"/>
                        <a:t>SEC/SEES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241167"/>
                  </a:ext>
                </a:extLst>
              </a:tr>
              <a:tr h="341402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8</a:t>
                      </a:r>
                    </a:p>
                  </a:txBody>
                  <a:tcPr anchor="ctr">
                    <a:solidFill>
                      <a:srgbClr val="B4F6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Dirección de Educación Física Estatal  </a:t>
                      </a:r>
                      <a:r>
                        <a:rPr lang="es-MX" sz="1200" b="1" dirty="0"/>
                        <a:t>DGIPDE</a:t>
                      </a:r>
                      <a:endParaRPr lang="es-MX" sz="12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8.8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7936869"/>
                  </a:ext>
                </a:extLst>
              </a:tr>
            </a:tbl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id="{6E9A4EED-F699-6FEB-C8DD-5A8705CD6741}"/>
              </a:ext>
            </a:extLst>
          </p:cNvPr>
          <p:cNvGrpSpPr/>
          <p:nvPr/>
        </p:nvGrpSpPr>
        <p:grpSpPr>
          <a:xfrm>
            <a:off x="6768860" y="2413628"/>
            <a:ext cx="4800551" cy="4413186"/>
            <a:chOff x="5419162" y="1780833"/>
            <a:chExt cx="5275976" cy="4850248"/>
          </a:xfrm>
        </p:grpSpPr>
        <p:pic>
          <p:nvPicPr>
            <p:cNvPr id="53" name="Imagen 52" descr="Imagen que contiene juego, texto&#10;&#10;El contenido generado por IA puede ser incorrecto.">
              <a:extLst>
                <a:ext uri="{FF2B5EF4-FFF2-40B4-BE49-F238E27FC236}">
                  <a16:creationId xmlns:a16="http://schemas.microsoft.com/office/drawing/2014/main" id="{6CF2F266-DD84-4857-6603-CD9A96BD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162" y="1780833"/>
              <a:ext cx="5275976" cy="4850248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86A9E18-408B-A71C-9E8E-1C6D84305FA4}"/>
                </a:ext>
              </a:extLst>
            </p:cNvPr>
            <p:cNvSpPr txBox="1"/>
            <p:nvPr/>
          </p:nvSpPr>
          <p:spPr>
            <a:xfrm>
              <a:off x="9248073" y="4896307"/>
              <a:ext cx="288099" cy="307777"/>
            </a:xfrm>
            <a:prstGeom prst="rect">
              <a:avLst/>
            </a:prstGeom>
            <a:solidFill>
              <a:srgbClr val="FC8484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2C33657-D002-8E4D-A294-550FC9BC79D0}"/>
                </a:ext>
              </a:extLst>
            </p:cNvPr>
            <p:cNvSpPr txBox="1"/>
            <p:nvPr/>
          </p:nvSpPr>
          <p:spPr>
            <a:xfrm>
              <a:off x="9725023" y="3623241"/>
              <a:ext cx="288099" cy="307777"/>
            </a:xfrm>
            <a:prstGeom prst="rect">
              <a:avLst/>
            </a:prstGeom>
            <a:solidFill>
              <a:srgbClr val="FFD75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AE40A66-4DE8-F122-6B89-B57B02EB1FEB}"/>
                </a:ext>
              </a:extLst>
            </p:cNvPr>
            <p:cNvSpPr txBox="1"/>
            <p:nvPr/>
          </p:nvSpPr>
          <p:spPr>
            <a:xfrm>
              <a:off x="8873486" y="3646192"/>
              <a:ext cx="288099" cy="307777"/>
            </a:xfrm>
            <a:prstGeom prst="rect">
              <a:avLst/>
            </a:prstGeom>
            <a:solidFill>
              <a:srgbClr val="F3FF9B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3293EA3-C970-CFCB-D78D-7D282AB8B766}"/>
                </a:ext>
              </a:extLst>
            </p:cNvPr>
            <p:cNvSpPr txBox="1"/>
            <p:nvPr/>
          </p:nvSpPr>
          <p:spPr>
            <a:xfrm>
              <a:off x="8432870" y="2160088"/>
              <a:ext cx="288099" cy="307777"/>
            </a:xfrm>
            <a:prstGeom prst="rect">
              <a:avLst/>
            </a:prstGeom>
            <a:solidFill>
              <a:srgbClr val="FFB075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8D2CDEC-4F4D-3E70-0F3C-3E4FF3995C00}"/>
                </a:ext>
              </a:extLst>
            </p:cNvPr>
            <p:cNvSpPr txBox="1"/>
            <p:nvPr/>
          </p:nvSpPr>
          <p:spPr>
            <a:xfrm>
              <a:off x="9419955" y="2313977"/>
              <a:ext cx="288099" cy="307777"/>
            </a:xfrm>
            <a:prstGeom prst="rect">
              <a:avLst/>
            </a:prstGeom>
            <a:solidFill>
              <a:srgbClr val="FFE48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A3E0B0D-FD18-3576-2A50-81C28081E79D}"/>
                </a:ext>
              </a:extLst>
            </p:cNvPr>
            <p:cNvSpPr txBox="1"/>
            <p:nvPr/>
          </p:nvSpPr>
          <p:spPr>
            <a:xfrm>
              <a:off x="9725023" y="6062323"/>
              <a:ext cx="288099" cy="307777"/>
            </a:xfrm>
            <a:prstGeom prst="rect">
              <a:avLst/>
            </a:prstGeom>
            <a:solidFill>
              <a:srgbClr val="7FCFAD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76BC7F2B-A5EF-59EC-CED7-76CB2A47414C}"/>
                </a:ext>
              </a:extLst>
            </p:cNvPr>
            <p:cNvSpPr txBox="1"/>
            <p:nvPr/>
          </p:nvSpPr>
          <p:spPr>
            <a:xfrm>
              <a:off x="6942986" y="6062321"/>
              <a:ext cx="288099" cy="307777"/>
            </a:xfrm>
            <a:prstGeom prst="rect">
              <a:avLst/>
            </a:prstGeom>
            <a:solidFill>
              <a:srgbClr val="F896CE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7D41B1BE-3143-B6B5-09D8-95E92D5F647B}"/>
                </a:ext>
              </a:extLst>
            </p:cNvPr>
            <p:cNvSpPr txBox="1"/>
            <p:nvPr/>
          </p:nvSpPr>
          <p:spPr>
            <a:xfrm>
              <a:off x="5894587" y="4790900"/>
              <a:ext cx="288099" cy="307777"/>
            </a:xfrm>
            <a:prstGeom prst="rect">
              <a:avLst/>
            </a:prstGeom>
            <a:solidFill>
              <a:srgbClr val="B4F6C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3B93F907-D7A3-266E-CC36-0112988C28AA}"/>
                </a:ext>
              </a:extLst>
            </p:cNvPr>
            <p:cNvSpPr txBox="1"/>
            <p:nvPr/>
          </p:nvSpPr>
          <p:spPr>
            <a:xfrm>
              <a:off x="8714958" y="6062322"/>
              <a:ext cx="288099" cy="307777"/>
            </a:xfrm>
            <a:prstGeom prst="rect">
              <a:avLst/>
            </a:prstGeom>
            <a:solidFill>
              <a:srgbClr val="FC8484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</a:p>
          </p:txBody>
        </p:sp>
      </p:grpSp>
      <p:sp>
        <p:nvSpPr>
          <p:cNvPr id="3" name="10 Rectángulo">
            <a:extLst>
              <a:ext uri="{FF2B5EF4-FFF2-40B4-BE49-F238E27FC236}">
                <a16:creationId xmlns:a16="http://schemas.microsoft.com/office/drawing/2014/main" id="{F53A08BF-5205-F4A3-7D2A-A07F6103FFA8}"/>
              </a:ext>
            </a:extLst>
          </p:cNvPr>
          <p:cNvSpPr/>
          <p:nvPr/>
        </p:nvSpPr>
        <p:spPr>
          <a:xfrm>
            <a:off x="34725" y="154783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4" name="12 Rectángulo">
            <a:extLst>
              <a:ext uri="{FF2B5EF4-FFF2-40B4-BE49-F238E27FC236}">
                <a16:creationId xmlns:a16="http://schemas.microsoft.com/office/drawing/2014/main" id="{F57A2FEF-EE43-C330-F74F-76A3EB7F0D04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</p:spTree>
    <p:extLst>
      <p:ext uri="{BB962C8B-B14F-4D97-AF65-F5344CB8AC3E}">
        <p14:creationId xmlns:p14="http://schemas.microsoft.com/office/powerpoint/2010/main" val="231487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2AB50-6A3B-27FB-89ED-BD15952BA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59C9D1AF-0E3E-8FED-81DF-FE0950039B43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83F07-FCFA-DE37-2DE3-C56DD0D52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4531" y="1183529"/>
            <a:ext cx="5311728" cy="5412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C5197043-E50E-2CC5-5E3F-466C43D7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449" y="768731"/>
            <a:ext cx="4850582" cy="471361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 9 y EDIFICIO 10 </a:t>
            </a:r>
            <a:br>
              <a:rPr lang="es-MX" sz="1800" dirty="0"/>
            </a:br>
            <a:r>
              <a:rPr lang="es-MX" sz="1800" dirty="0">
                <a:highlight>
                  <a:srgbClr val="F7F2A3"/>
                </a:highlight>
              </a:rPr>
              <a:t>BODEGAS EL LLANO </a:t>
            </a:r>
            <a:br>
              <a:rPr lang="es-MX" sz="1800" dirty="0"/>
            </a:br>
            <a:br>
              <a:rPr lang="es-MX" sz="1800" dirty="0"/>
            </a:br>
            <a:endParaRPr lang="es-MX" sz="1800" dirty="0"/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6F3D4959-B8E7-0DBA-B6AD-3F5F4220C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419721"/>
              </p:ext>
            </p:extLst>
          </p:nvPr>
        </p:nvGraphicFramePr>
        <p:xfrm>
          <a:off x="534712" y="2150902"/>
          <a:ext cx="5382760" cy="318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7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4236037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719996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39973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4090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Sistema institucional de Archivo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4090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Subdirección del Sistema Institucional de Archivo 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9.2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16479"/>
                  </a:ext>
                </a:extLst>
              </a:tr>
              <a:tr h="24090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Archivo de Concentración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9.3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706752"/>
                  </a:ext>
                </a:extLst>
              </a:tr>
              <a:tr h="24090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Departamento de Baja Documental 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9.4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152678"/>
                  </a:ext>
                </a:extLst>
              </a:tr>
              <a:tr h="24090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Departamento de Digitalización y Gestión Documental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9.5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89715"/>
                  </a:ext>
                </a:extLst>
              </a:tr>
              <a:tr h="24090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Departamento de Archivo Histórico 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9.6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712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Subdirección de Expediente de Personal 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10.1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Archivo de Expediente único de personal 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10.2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378969"/>
                  </a:ext>
                </a:extLst>
              </a:tr>
            </a:tbl>
          </a:graphicData>
        </a:graphic>
      </p:graphicFrame>
      <p:sp>
        <p:nvSpPr>
          <p:cNvPr id="8" name="10 Rectángulo">
            <a:extLst>
              <a:ext uri="{FF2B5EF4-FFF2-40B4-BE49-F238E27FC236}">
                <a16:creationId xmlns:a16="http://schemas.microsoft.com/office/drawing/2014/main" id="{3234F54A-99D8-0F09-4F1E-A31450B0AE57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9" name="12 Rectángulo">
            <a:extLst>
              <a:ext uri="{FF2B5EF4-FFF2-40B4-BE49-F238E27FC236}">
                <a16:creationId xmlns:a16="http://schemas.microsoft.com/office/drawing/2014/main" id="{08D6ABF1-8711-031B-6717-EBF952E8911B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EDC819-0699-B9A6-510B-DC8EC841D728}"/>
              </a:ext>
            </a:extLst>
          </p:cNvPr>
          <p:cNvSpPr txBox="1"/>
          <p:nvPr/>
        </p:nvSpPr>
        <p:spPr>
          <a:xfrm>
            <a:off x="10190385" y="4150689"/>
            <a:ext cx="304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/>
              <a:t>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A2802C-BA32-17FF-F00F-AE248FBB2107}"/>
              </a:ext>
            </a:extLst>
          </p:cNvPr>
          <p:cNvSpPr txBox="1"/>
          <p:nvPr/>
        </p:nvSpPr>
        <p:spPr>
          <a:xfrm>
            <a:off x="8355031" y="5812662"/>
            <a:ext cx="43815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3343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C605F-6100-51CD-40FD-A954EC675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 Imagen" descr="Cuarteldelcatorce2.jpg">
            <a:extLst>
              <a:ext uri="{FF2B5EF4-FFF2-40B4-BE49-F238E27FC236}">
                <a16:creationId xmlns:a16="http://schemas.microsoft.com/office/drawing/2014/main" id="{A8AEFD44-F89A-3CBB-1576-C78F580DB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</a:blip>
          <a:srcRect t="-1" b="24729"/>
          <a:stretch>
            <a:fillRect/>
          </a:stretch>
        </p:blipFill>
        <p:spPr>
          <a:xfrm>
            <a:off x="0" y="-24809"/>
            <a:ext cx="12192000" cy="68828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FB3BAE-A7BF-AD25-E344-2AEF346A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786" y="1897525"/>
            <a:ext cx="4858428" cy="4753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33863A1-AEB6-FC91-8C6C-D76799425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745"/>
            <a:ext cx="10515600" cy="814943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highlight>
                  <a:srgbClr val="F7F2A3"/>
                </a:highlight>
              </a:rPr>
              <a:t>CROQUIS DE SEC CENTRO, COLONIA CENTRO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417DB138-57BF-8CA1-2B96-2C129377DAB5}"/>
                  </a:ext>
                </a:extLst>
              </p14:cNvPr>
              <p14:cNvContentPartPr/>
              <p14:nvPr/>
            </p14:nvContentPartPr>
            <p14:xfrm>
              <a:off x="5576268" y="3689726"/>
              <a:ext cx="1307880" cy="7092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417DB138-57BF-8CA1-2B96-2C129377DA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04268" y="3545726"/>
                <a:ext cx="145152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476118A1-B8E4-3095-29D2-B26DCABA9C92}"/>
                  </a:ext>
                </a:extLst>
              </p14:cNvPr>
              <p14:cNvContentPartPr/>
              <p14:nvPr/>
            </p14:nvContentPartPr>
            <p14:xfrm>
              <a:off x="5653668" y="4230806"/>
              <a:ext cx="1301040" cy="14832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476118A1-B8E4-3095-29D2-B26DCABA9C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81668" y="4086806"/>
                <a:ext cx="144468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0BA9A758-B794-1C57-776F-EE2C70AA1DFD}"/>
                  </a:ext>
                </a:extLst>
              </p14:cNvPr>
              <p14:cNvContentPartPr/>
              <p14:nvPr/>
            </p14:nvContentPartPr>
            <p14:xfrm>
              <a:off x="6902508" y="3676766"/>
              <a:ext cx="72720" cy="56520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0BA9A758-B794-1C57-776F-EE2C70AA1D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30508" y="3532766"/>
                <a:ext cx="216360" cy="85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CD81DADF-3D90-ED73-1D23-B19F210A89D9}"/>
                  </a:ext>
                </a:extLst>
              </p14:cNvPr>
              <p14:cNvContentPartPr/>
              <p14:nvPr/>
            </p14:nvContentPartPr>
            <p14:xfrm>
              <a:off x="6470868" y="4242686"/>
              <a:ext cx="496800" cy="4032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CD81DADF-3D90-ED73-1D23-B19F210A89D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98868" y="4099046"/>
                <a:ext cx="6404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D67BB967-8A49-FEC6-CC16-4D10219CE57A}"/>
                  </a:ext>
                </a:extLst>
              </p14:cNvPr>
              <p14:cNvContentPartPr/>
              <p14:nvPr/>
            </p14:nvContentPartPr>
            <p14:xfrm>
              <a:off x="6909348" y="3779726"/>
              <a:ext cx="39240" cy="26964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D67BB967-8A49-FEC6-CC16-4D10219CE57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37708" y="3635726"/>
                <a:ext cx="18288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5F249C7C-DA79-0964-08F8-7C0DA4D04D4D}"/>
                  </a:ext>
                </a:extLst>
              </p14:cNvPr>
              <p14:cNvContentPartPr/>
              <p14:nvPr/>
            </p14:nvContentPartPr>
            <p14:xfrm>
              <a:off x="5706228" y="3940646"/>
              <a:ext cx="1190880" cy="16164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5F249C7C-DA79-0964-08F8-7C0DA4D04D4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34228" y="3797006"/>
                <a:ext cx="133452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53B18614-2783-C3F3-E1DC-A86147E2C6ED}"/>
                  </a:ext>
                </a:extLst>
              </p14:cNvPr>
              <p14:cNvContentPartPr/>
              <p14:nvPr/>
            </p14:nvContentPartPr>
            <p14:xfrm>
              <a:off x="5601828" y="3812846"/>
              <a:ext cx="71640" cy="57276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53B18614-2783-C3F3-E1DC-A86147E2C6E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0188" y="3668846"/>
                <a:ext cx="215280" cy="8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E2EE4A4A-2BDA-6DC9-FAF3-38DB405B65D6}"/>
                  </a:ext>
                </a:extLst>
              </p14:cNvPr>
              <p14:cNvContentPartPr/>
              <p14:nvPr/>
            </p14:nvContentPartPr>
            <p14:xfrm>
              <a:off x="5666628" y="3882326"/>
              <a:ext cx="546480" cy="720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E2EE4A4A-2BDA-6DC9-FAF3-38DB405B65D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94628" y="3738686"/>
                <a:ext cx="69012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BA806E66-4879-0388-9437-47939BAA9818}"/>
                  </a:ext>
                </a:extLst>
              </p14:cNvPr>
              <p14:cNvContentPartPr/>
              <p14:nvPr/>
            </p14:nvContentPartPr>
            <p14:xfrm>
              <a:off x="6057948" y="3966566"/>
              <a:ext cx="550800" cy="17424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BA806E66-4879-0388-9437-47939BAA981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86308" y="3822566"/>
                <a:ext cx="694440" cy="4618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10 Rectángulo">
            <a:extLst>
              <a:ext uri="{FF2B5EF4-FFF2-40B4-BE49-F238E27FC236}">
                <a16:creationId xmlns:a16="http://schemas.microsoft.com/office/drawing/2014/main" id="{21845FD5-AB4C-8E1B-F5E6-36FF70774A22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4" name="12 Rectángulo">
            <a:extLst>
              <a:ext uri="{FF2B5EF4-FFF2-40B4-BE49-F238E27FC236}">
                <a16:creationId xmlns:a16="http://schemas.microsoft.com/office/drawing/2014/main" id="{569A4BFC-BE0A-1537-8D29-AF1DD3BF8DAE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</p:spTree>
    <p:extLst>
      <p:ext uri="{BB962C8B-B14F-4D97-AF65-F5344CB8AC3E}">
        <p14:creationId xmlns:p14="http://schemas.microsoft.com/office/powerpoint/2010/main" val="102475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10856-6AA4-F293-0CE0-F8077BDF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 Imagen" descr="Cuarteldelcatorce2.jpg">
            <a:extLst>
              <a:ext uri="{FF2B5EF4-FFF2-40B4-BE49-F238E27FC236}">
                <a16:creationId xmlns:a16="http://schemas.microsoft.com/office/drawing/2014/main" id="{6F21727D-59F9-4C4E-8D97-BAB3D986D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</a:blip>
          <a:srcRect t="-1" b="24729"/>
          <a:stretch>
            <a:fillRect/>
          </a:stretch>
        </p:blipFill>
        <p:spPr>
          <a:xfrm>
            <a:off x="0" y="-24809"/>
            <a:ext cx="12192000" cy="6882809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A312F22D-A9EC-E007-CF54-9C5CB2DC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440" y="1302972"/>
            <a:ext cx="5636278" cy="396077"/>
          </a:xfrm>
        </p:spPr>
        <p:txBody>
          <a:bodyPr>
            <a:noAutofit/>
          </a:bodyPr>
          <a:lstStyle/>
          <a:p>
            <a:pPr algn="ctr"/>
            <a:br>
              <a:rPr lang="es-MX" sz="1800" dirty="0">
                <a:highlight>
                  <a:srgbClr val="D3FB99"/>
                </a:highlight>
              </a:rPr>
            </a:br>
            <a:br>
              <a:rPr lang="es-MX" sz="1800" dirty="0">
                <a:highlight>
                  <a:srgbClr val="D3FB99"/>
                </a:highlight>
              </a:rPr>
            </a:br>
            <a:endParaRPr lang="es-MX" sz="1800" dirty="0">
              <a:highlight>
                <a:srgbClr val="D3FB99"/>
              </a:highlight>
            </a:endParaRP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23C61B1E-C712-E811-2179-183FACB6E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045235"/>
              </p:ext>
            </p:extLst>
          </p:nvPr>
        </p:nvGraphicFramePr>
        <p:xfrm>
          <a:off x="53008" y="850685"/>
          <a:ext cx="6758832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830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5422900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782102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AFC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Registro y Certificación de Educación Básica /   Dirección General de Registro Escolar y Servicios a Profesionistas</a:t>
                      </a:r>
                      <a:endParaRPr lang="es-MX" sz="1400" b="1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11.1A</a:t>
                      </a:r>
                    </a:p>
                    <a:p>
                      <a:pPr algn="ctr"/>
                      <a:r>
                        <a:rPr lang="es-MX" sz="1400" dirty="0"/>
                        <a:t>11.1B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2</a:t>
                      </a:r>
                    </a:p>
                  </a:txBody>
                  <a:tcPr anchor="ctr">
                    <a:solidFill>
                      <a:srgbClr val="E2CF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Subsecretaría y Coordinación Ejecutiva de Políticas Educativas para la Transformación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11.2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</a:p>
                  </a:txBody>
                  <a:tcPr anchor="ctr">
                    <a:solidFill>
                      <a:srgbClr val="FCE3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General de Programación y Estadística</a:t>
                      </a:r>
                      <a:endParaRPr lang="es-MX" sz="1400" b="1" dirty="0"/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11.3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4</a:t>
                      </a:r>
                    </a:p>
                  </a:txBody>
                  <a:tcPr anchor="ctr">
                    <a:solidFill>
                      <a:srgbClr val="FFF2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de Acreditación y Autenticación de Estudios Superiores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11.4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5</a:t>
                      </a:r>
                    </a:p>
                  </a:txBody>
                  <a:tcPr anchor="ctr">
                    <a:solidFill>
                      <a:srgbClr val="D3FB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Despacho - Dirección General de Registro Escolar y Servicios a Profesionistas  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11.5</a:t>
                      </a:r>
                    </a:p>
                    <a:p>
                      <a:pPr algn="ctr"/>
                      <a:endParaRPr lang="es-MX" sz="1400" dirty="0"/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6</a:t>
                      </a:r>
                    </a:p>
                  </a:txBody>
                  <a:tcPr anchor="ctr">
                    <a:solidFill>
                      <a:srgbClr val="99FB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PREPASON  - RVOE </a:t>
                      </a:r>
                      <a:br>
                        <a:rPr lang="es-MX" sz="1400" dirty="0"/>
                      </a:br>
                      <a:r>
                        <a:rPr lang="es-MX" sz="1400" dirty="0"/>
                        <a:t>Dirección General de Capacitación y Difusión para la Educación</a:t>
                      </a:r>
                      <a:endParaRPr lang="es-MX" sz="1400" b="1" dirty="0"/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11.6A</a:t>
                      </a:r>
                    </a:p>
                    <a:p>
                      <a:pPr algn="ctr"/>
                      <a:r>
                        <a:rPr lang="es-MX" sz="1400" dirty="0"/>
                        <a:t>11.6B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830287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7</a:t>
                      </a:r>
                    </a:p>
                  </a:txBody>
                  <a:tcPr anchor="ctr">
                    <a:solidFill>
                      <a:srgbClr val="99F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dirty="0"/>
                        <a:t>Dirección Asuntos Internacionales </a:t>
                      </a:r>
                      <a:endParaRPr lang="es-MX" sz="1400" b="1" dirty="0"/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11.7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241167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8</a:t>
                      </a:r>
                    </a:p>
                  </a:txBody>
                  <a:tcPr anchor="ctr">
                    <a:solidFill>
                      <a:srgbClr val="99DC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General de COEPES Y CEPPEMS</a:t>
                      </a:r>
                      <a:endParaRPr lang="es-MX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General Académica</a:t>
                      </a:r>
                      <a:endParaRPr lang="es-MX" sz="1400" b="1" dirty="0"/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11.8A</a:t>
                      </a:r>
                    </a:p>
                    <a:p>
                      <a:pPr algn="ctr"/>
                      <a:r>
                        <a:rPr lang="es-MX" sz="1400" dirty="0"/>
                        <a:t>11.8B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36869"/>
                  </a:ext>
                </a:extLst>
              </a:tr>
              <a:tr h="63148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9</a:t>
                      </a:r>
                    </a:p>
                  </a:txBody>
                  <a:tcPr anchor="ctr">
                    <a:solidFill>
                      <a:srgbClr val="99B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General de Educación Media Superior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de Incorporación, Revalidación y Equivalencias de Educación Superior</a:t>
                      </a:r>
                      <a:endParaRPr lang="es-MX" sz="1400" b="1" dirty="0"/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11.9A</a:t>
                      </a:r>
                    </a:p>
                    <a:p>
                      <a:pPr algn="ctr"/>
                      <a:r>
                        <a:rPr lang="es-MX" sz="1400" dirty="0"/>
                        <a:t>11.9B</a:t>
                      </a:r>
                    </a:p>
                    <a:p>
                      <a:pPr algn="ctr"/>
                      <a:endParaRPr lang="es-MX" sz="1400" dirty="0"/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103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10</a:t>
                      </a:r>
                    </a:p>
                  </a:txBody>
                  <a:tcPr anchor="ctr">
                    <a:solidFill>
                      <a:srgbClr val="AB9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Subdirección de Fomento Institucional </a:t>
                      </a:r>
                      <a:endParaRPr lang="es-MX" sz="1400" b="1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11.10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397197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11</a:t>
                      </a:r>
                    </a:p>
                  </a:txBody>
                  <a:tcPr anchor="ctr">
                    <a:solidFill>
                      <a:srgbClr val="C59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General de Administración y Proyectos de Infraestructura Educativa / Dirección de Televisión Educativa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11.11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492002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12</a:t>
                      </a:r>
                    </a:p>
                  </a:txBody>
                  <a:tcPr anchor="ctr">
                    <a:solidFill>
                      <a:srgbClr val="DBA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General de Igualdad de Género</a:t>
                      </a:r>
                      <a:endParaRPr lang="es-MX" sz="1400" b="1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11.12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204680"/>
                  </a:ext>
                </a:extLst>
              </a:tr>
              <a:tr h="19256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13</a:t>
                      </a:r>
                    </a:p>
                  </a:txBody>
                  <a:tcPr anchor="ctr">
                    <a:solidFill>
                      <a:srgbClr val="F7A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Área de Almacén </a:t>
                      </a:r>
                      <a:endParaRPr lang="es-MX" sz="14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11.13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402392"/>
                  </a:ext>
                </a:extLst>
              </a:tr>
            </a:tbl>
          </a:graphicData>
        </a:graphic>
      </p:graphicFrame>
      <p:grpSp>
        <p:nvGrpSpPr>
          <p:cNvPr id="57" name="Grupo 56">
            <a:extLst>
              <a:ext uri="{FF2B5EF4-FFF2-40B4-BE49-F238E27FC236}">
                <a16:creationId xmlns:a16="http://schemas.microsoft.com/office/drawing/2014/main" id="{77D5E8F3-5FC5-0572-6E8E-1C2B1268CD72}"/>
              </a:ext>
            </a:extLst>
          </p:cNvPr>
          <p:cNvGrpSpPr/>
          <p:nvPr/>
        </p:nvGrpSpPr>
        <p:grpSpPr>
          <a:xfrm>
            <a:off x="6546574" y="2153214"/>
            <a:ext cx="5925086" cy="4366856"/>
            <a:chOff x="5550049" y="941924"/>
            <a:chExt cx="6912955" cy="4829289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B4EA611-D4A8-869D-22C7-95F17049E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049" y="941924"/>
              <a:ext cx="6912955" cy="4829289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6869F7F-92C2-6B49-A4D0-C64D40103A96}"/>
                </a:ext>
              </a:extLst>
            </p:cNvPr>
            <p:cNvSpPr txBox="1"/>
            <p:nvPr/>
          </p:nvSpPr>
          <p:spPr>
            <a:xfrm>
              <a:off x="7142738" y="1427673"/>
              <a:ext cx="288099" cy="307777"/>
            </a:xfrm>
            <a:prstGeom prst="rect">
              <a:avLst/>
            </a:prstGeom>
            <a:solidFill>
              <a:srgbClr val="E2CFA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9B2AD29-FF0E-E406-D40D-FE003D17EFB7}"/>
                </a:ext>
              </a:extLst>
            </p:cNvPr>
            <p:cNvSpPr txBox="1"/>
            <p:nvPr/>
          </p:nvSpPr>
          <p:spPr>
            <a:xfrm>
              <a:off x="5990398" y="1433165"/>
              <a:ext cx="288099" cy="307777"/>
            </a:xfrm>
            <a:prstGeom prst="rect">
              <a:avLst/>
            </a:prstGeom>
            <a:solidFill>
              <a:srgbClr val="FCE3AE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19DBC30-AC7C-4313-650E-035CCEF0EC62}"/>
                </a:ext>
              </a:extLst>
            </p:cNvPr>
            <p:cNvSpPr txBox="1"/>
            <p:nvPr/>
          </p:nvSpPr>
          <p:spPr>
            <a:xfrm>
              <a:off x="5990398" y="2528977"/>
              <a:ext cx="288099" cy="307777"/>
            </a:xfrm>
            <a:prstGeom prst="rect">
              <a:avLst/>
            </a:prstGeom>
            <a:solidFill>
              <a:srgbClr val="FFF29B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616CA2B-E7F7-0508-02DD-6C6CFB4B283F}"/>
                </a:ext>
              </a:extLst>
            </p:cNvPr>
            <p:cNvSpPr txBox="1"/>
            <p:nvPr/>
          </p:nvSpPr>
          <p:spPr>
            <a:xfrm>
              <a:off x="6025061" y="3470901"/>
              <a:ext cx="288099" cy="307777"/>
            </a:xfrm>
            <a:prstGeom prst="rect">
              <a:avLst/>
            </a:prstGeom>
            <a:solidFill>
              <a:srgbClr val="D3FB99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9AC8E72-89B5-6617-42B8-FB1875B590BD}"/>
                </a:ext>
              </a:extLst>
            </p:cNvPr>
            <p:cNvSpPr txBox="1"/>
            <p:nvPr/>
          </p:nvSpPr>
          <p:spPr>
            <a:xfrm>
              <a:off x="6037669" y="4720602"/>
              <a:ext cx="288099" cy="307777"/>
            </a:xfrm>
            <a:prstGeom prst="rect">
              <a:avLst/>
            </a:prstGeom>
            <a:solidFill>
              <a:srgbClr val="99FB99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CBCD36B-F1EB-4E16-DCC6-0AC6A03F4AD6}"/>
                </a:ext>
              </a:extLst>
            </p:cNvPr>
            <p:cNvSpPr txBox="1"/>
            <p:nvPr/>
          </p:nvSpPr>
          <p:spPr>
            <a:xfrm>
              <a:off x="7286788" y="4904470"/>
              <a:ext cx="288099" cy="307777"/>
            </a:xfrm>
            <a:prstGeom prst="rect">
              <a:avLst/>
            </a:prstGeom>
            <a:solidFill>
              <a:srgbClr val="99FBCA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555811B-D08E-15C0-B73B-DEF14FCA5FA2}"/>
                </a:ext>
              </a:extLst>
            </p:cNvPr>
            <p:cNvSpPr txBox="1"/>
            <p:nvPr/>
          </p:nvSpPr>
          <p:spPr>
            <a:xfrm>
              <a:off x="8260416" y="4904469"/>
              <a:ext cx="288099" cy="307777"/>
            </a:xfrm>
            <a:prstGeom prst="rect">
              <a:avLst/>
            </a:prstGeom>
            <a:solidFill>
              <a:srgbClr val="99DCFB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C26756F-836B-F24B-B7B7-7558DDFF858C}"/>
                </a:ext>
              </a:extLst>
            </p:cNvPr>
            <p:cNvSpPr txBox="1"/>
            <p:nvPr/>
          </p:nvSpPr>
          <p:spPr>
            <a:xfrm>
              <a:off x="9451295" y="4904469"/>
              <a:ext cx="288099" cy="307777"/>
            </a:xfrm>
            <a:prstGeom prst="rect">
              <a:avLst/>
            </a:prstGeom>
            <a:solidFill>
              <a:srgbClr val="99B0FB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9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A24C1CE6-13B5-DF17-9EBC-AFC94CF98E1F}"/>
                </a:ext>
              </a:extLst>
            </p:cNvPr>
            <p:cNvSpPr txBox="1"/>
            <p:nvPr/>
          </p:nvSpPr>
          <p:spPr>
            <a:xfrm>
              <a:off x="10503485" y="4904469"/>
              <a:ext cx="417270" cy="316686"/>
            </a:xfrm>
            <a:prstGeom prst="rect">
              <a:avLst/>
            </a:prstGeom>
            <a:solidFill>
              <a:srgbClr val="AB9DD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B7A49AA3-AAC7-5615-D61C-59A5F76B0A9F}"/>
                </a:ext>
              </a:extLst>
            </p:cNvPr>
            <p:cNvSpPr txBox="1"/>
            <p:nvPr/>
          </p:nvSpPr>
          <p:spPr>
            <a:xfrm>
              <a:off x="11481395" y="4532464"/>
              <a:ext cx="406097" cy="316686"/>
            </a:xfrm>
            <a:prstGeom prst="rect">
              <a:avLst/>
            </a:prstGeom>
            <a:solidFill>
              <a:srgbClr val="C59ED9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11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13AC0288-1E72-BF6E-3F90-5128141E4635}"/>
                </a:ext>
              </a:extLst>
            </p:cNvPr>
            <p:cNvSpPr txBox="1"/>
            <p:nvPr/>
          </p:nvSpPr>
          <p:spPr>
            <a:xfrm>
              <a:off x="11481206" y="3392106"/>
              <a:ext cx="425079" cy="316686"/>
            </a:xfrm>
            <a:prstGeom prst="rect">
              <a:avLst/>
            </a:prstGeom>
            <a:solidFill>
              <a:srgbClr val="DBA3F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870CB5AE-55D9-6348-BA82-2CCFB4710FA1}"/>
                </a:ext>
              </a:extLst>
            </p:cNvPr>
            <p:cNvSpPr txBox="1"/>
            <p:nvPr/>
          </p:nvSpPr>
          <p:spPr>
            <a:xfrm>
              <a:off x="11544215" y="1735406"/>
              <a:ext cx="425078" cy="316685"/>
            </a:xfrm>
            <a:prstGeom prst="rect">
              <a:avLst/>
            </a:prstGeom>
            <a:solidFill>
              <a:srgbClr val="F7A3F5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3D9576FF-31F1-F58E-7FD4-FAB83BC72883}"/>
                </a:ext>
              </a:extLst>
            </p:cNvPr>
            <p:cNvSpPr txBox="1"/>
            <p:nvPr/>
          </p:nvSpPr>
          <p:spPr>
            <a:xfrm>
              <a:off x="8896663" y="3202680"/>
              <a:ext cx="288099" cy="307777"/>
            </a:xfrm>
            <a:prstGeom prst="rect">
              <a:avLst/>
            </a:prstGeom>
            <a:solidFill>
              <a:srgbClr val="AFCBA8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12" name="10 Rectángulo">
            <a:extLst>
              <a:ext uri="{FF2B5EF4-FFF2-40B4-BE49-F238E27FC236}">
                <a16:creationId xmlns:a16="http://schemas.microsoft.com/office/drawing/2014/main" id="{12064D71-F9E0-B7A2-7D9F-F677C2CE4D4C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10CFDCF2-B92B-D31F-223A-F6943BC1B042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C1288A4-0867-896D-4E7F-2D5E12119D22}"/>
              </a:ext>
            </a:extLst>
          </p:cNvPr>
          <p:cNvSpPr txBox="1"/>
          <p:nvPr/>
        </p:nvSpPr>
        <p:spPr>
          <a:xfrm>
            <a:off x="7433646" y="1189924"/>
            <a:ext cx="4209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11</a:t>
            </a:r>
            <a:br>
              <a:rPr lang="es-MX" dirty="0">
                <a:highlight>
                  <a:srgbClr val="D3FB99"/>
                </a:highlight>
              </a:rPr>
            </a:br>
            <a:r>
              <a:rPr lang="es-MX" dirty="0">
                <a:highlight>
                  <a:srgbClr val="F7F2A3"/>
                </a:highlight>
              </a:rPr>
              <a:t>SEC CENTRO PLANTA BAJA,</a:t>
            </a:r>
            <a:br>
              <a:rPr lang="es-MX" dirty="0">
                <a:highlight>
                  <a:srgbClr val="F7F2A3"/>
                </a:highlight>
              </a:rPr>
            </a:br>
            <a:r>
              <a:rPr lang="es-MX" dirty="0">
                <a:highlight>
                  <a:srgbClr val="F7F2A3"/>
                </a:highlight>
              </a:rPr>
              <a:t> COLONIA CENTRO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4163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4C0C-3A00-E34F-25A0-C570CD6A5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920D88-56AA-AB04-AAC2-38070FD4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b="42962"/>
          <a:stretch>
            <a:fillRect/>
          </a:stretch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496EC214-0C40-022B-5281-C3E30D64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733" y="1103575"/>
            <a:ext cx="4850582" cy="471361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11</a:t>
            </a:r>
            <a:br>
              <a:rPr lang="es-MX" sz="1800" dirty="0"/>
            </a:br>
            <a:r>
              <a:rPr lang="es-MX" sz="1800" dirty="0">
                <a:highlight>
                  <a:srgbClr val="F7F2A3"/>
                </a:highlight>
              </a:rPr>
              <a:t>SEC CENTRO PLANTA ALTA,</a:t>
            </a:r>
            <a:br>
              <a:rPr lang="es-MX" sz="1800" dirty="0">
                <a:highlight>
                  <a:srgbClr val="F7F2A3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 COLONIA CENTRO </a:t>
            </a:r>
            <a:br>
              <a:rPr lang="es-MX" sz="1800" dirty="0"/>
            </a:br>
            <a:br>
              <a:rPr lang="es-MX" sz="1800" dirty="0"/>
            </a:br>
            <a:endParaRPr lang="es-MX" sz="1800" dirty="0"/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6F7AF58B-61B9-386D-7FFA-DE3D65F35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1823"/>
              </p:ext>
            </p:extLst>
          </p:nvPr>
        </p:nvGraphicFramePr>
        <p:xfrm>
          <a:off x="166260" y="1843377"/>
          <a:ext cx="628754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82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4904572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796894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AFC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Registro y certificación educación básica 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11.1C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</a:t>
                      </a:r>
                    </a:p>
                  </a:txBody>
                  <a:tcPr anchor="ctr">
                    <a:solidFill>
                      <a:srgbClr val="E19D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General de Administración y Seguimiento 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11.14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15</a:t>
                      </a:r>
                    </a:p>
                  </a:txBody>
                  <a:tcPr anchor="ctr">
                    <a:solidFill>
                      <a:srgbClr val="FB9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General de Administración Participativa  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11.15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16</a:t>
                      </a:r>
                    </a:p>
                  </a:txBody>
                  <a:tcPr anchor="ctr">
                    <a:solidFill>
                      <a:srgbClr val="F7D6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General de Administración Participativa  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11.16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27707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17</a:t>
                      </a:r>
                    </a:p>
                  </a:txBody>
                  <a:tcPr anchor="ctr">
                    <a:solidFill>
                      <a:srgbClr val="F7F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Despacho Subsecretaría de Educación Media Superior y Superior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11.17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19318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18</a:t>
                      </a:r>
                    </a:p>
                  </a:txBody>
                  <a:tcPr anchor="ctr">
                    <a:solidFill>
                      <a:srgbClr val="D3FB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General de Educación Superior </a:t>
                      </a:r>
                      <a:endParaRPr lang="es-MX" sz="15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11.18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21600"/>
                  </a:ext>
                </a:extLst>
              </a:tr>
            </a:tbl>
          </a:graphicData>
        </a:graphic>
      </p:graphicFrame>
      <p:pic>
        <p:nvPicPr>
          <p:cNvPr id="56" name="Imagen 55">
            <a:extLst>
              <a:ext uri="{FF2B5EF4-FFF2-40B4-BE49-F238E27FC236}">
                <a16:creationId xmlns:a16="http://schemas.microsoft.com/office/drawing/2014/main" id="{7F9CA2E6-6287-0253-868F-84F0E7140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17" y="854198"/>
            <a:ext cx="4299723" cy="2873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6BE744E2-2DDE-D00A-8619-AE764B6F2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5" b="20479" l="1017" r="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830" b="77245"/>
          <a:stretch>
            <a:fillRect/>
          </a:stretch>
        </p:blipFill>
        <p:spPr bwMode="auto">
          <a:xfrm rot="4519947">
            <a:off x="8995202" y="-79769"/>
            <a:ext cx="339368" cy="5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419DC80-7CF8-BD33-8B92-F5A35A251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7" y="3799942"/>
            <a:ext cx="7606103" cy="287350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C94284-F1AA-1145-BF27-C6F2A6FF4036}"/>
              </a:ext>
            </a:extLst>
          </p:cNvPr>
          <p:cNvSpPr txBox="1"/>
          <p:nvPr/>
        </p:nvSpPr>
        <p:spPr>
          <a:xfrm>
            <a:off x="8146370" y="4129485"/>
            <a:ext cx="288099" cy="307777"/>
          </a:xfrm>
          <a:prstGeom prst="rect">
            <a:avLst/>
          </a:prstGeom>
          <a:solidFill>
            <a:srgbClr val="AFCB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430849-2909-7A4B-3F72-62BADB510AC2}"/>
              </a:ext>
            </a:extLst>
          </p:cNvPr>
          <p:cNvSpPr txBox="1"/>
          <p:nvPr/>
        </p:nvSpPr>
        <p:spPr>
          <a:xfrm>
            <a:off x="5105260" y="6157411"/>
            <a:ext cx="400212" cy="307777"/>
          </a:xfrm>
          <a:prstGeom prst="rect">
            <a:avLst/>
          </a:prstGeom>
          <a:solidFill>
            <a:srgbClr val="E19DFB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2BDCE3-1AEC-A03E-93B6-44CB744E2636}"/>
              </a:ext>
            </a:extLst>
          </p:cNvPr>
          <p:cNvSpPr txBox="1"/>
          <p:nvPr/>
        </p:nvSpPr>
        <p:spPr>
          <a:xfrm>
            <a:off x="5932577" y="6157410"/>
            <a:ext cx="400212" cy="307777"/>
          </a:xfrm>
          <a:prstGeom prst="rect">
            <a:avLst/>
          </a:prstGeom>
          <a:solidFill>
            <a:srgbClr val="FB9DE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07428DE-89E1-7F28-C4ED-6437D8B461EE}"/>
              </a:ext>
            </a:extLst>
          </p:cNvPr>
          <p:cNvSpPr txBox="1"/>
          <p:nvPr/>
        </p:nvSpPr>
        <p:spPr>
          <a:xfrm>
            <a:off x="6803436" y="6157410"/>
            <a:ext cx="400212" cy="307777"/>
          </a:xfrm>
          <a:prstGeom prst="rect">
            <a:avLst/>
          </a:prstGeom>
          <a:solidFill>
            <a:srgbClr val="F7D6A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248FC9-E31F-0AB5-7B25-14BF93B0AAAB}"/>
              </a:ext>
            </a:extLst>
          </p:cNvPr>
          <p:cNvSpPr txBox="1"/>
          <p:nvPr/>
        </p:nvSpPr>
        <p:spPr>
          <a:xfrm>
            <a:off x="8486591" y="6145090"/>
            <a:ext cx="400212" cy="307777"/>
          </a:xfrm>
          <a:prstGeom prst="rect">
            <a:avLst/>
          </a:prstGeom>
          <a:solidFill>
            <a:srgbClr val="F7F2A3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17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268392-4492-C2C4-35BB-402025DF4144}"/>
              </a:ext>
            </a:extLst>
          </p:cNvPr>
          <p:cNvSpPr txBox="1"/>
          <p:nvPr/>
        </p:nvSpPr>
        <p:spPr>
          <a:xfrm>
            <a:off x="10708736" y="6157410"/>
            <a:ext cx="400212" cy="307777"/>
          </a:xfrm>
          <a:prstGeom prst="rect">
            <a:avLst/>
          </a:prstGeom>
          <a:solidFill>
            <a:srgbClr val="D3FB9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</a:t>
            </a:r>
          </a:p>
        </p:txBody>
      </p:sp>
      <p:sp>
        <p:nvSpPr>
          <p:cNvPr id="4" name="10 Rectángulo">
            <a:extLst>
              <a:ext uri="{FF2B5EF4-FFF2-40B4-BE49-F238E27FC236}">
                <a16:creationId xmlns:a16="http://schemas.microsoft.com/office/drawing/2014/main" id="{459763F0-479A-E57F-2212-435836882AAE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7" name="12 Rectángulo">
            <a:extLst>
              <a:ext uri="{FF2B5EF4-FFF2-40B4-BE49-F238E27FC236}">
                <a16:creationId xmlns:a16="http://schemas.microsoft.com/office/drawing/2014/main" id="{340BA052-F809-14ED-A952-1F0E04424DFE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3B908CD3-9CFD-62AE-4947-B38D99681EB3}"/>
                  </a:ext>
                </a:extLst>
              </p14:cNvPr>
              <p14:cNvContentPartPr/>
              <p14:nvPr/>
            </p14:nvContentPartPr>
            <p14:xfrm>
              <a:off x="9416141" y="1961613"/>
              <a:ext cx="1232146" cy="330038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3B908CD3-9CFD-62AE-4947-B38D99681E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62147" y="1853640"/>
                <a:ext cx="1339774" cy="545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D5D71ECB-7F12-BB7C-1F0F-C1AC13A0E251}"/>
                  </a:ext>
                </a:extLst>
              </p14:cNvPr>
              <p14:cNvContentPartPr/>
              <p14:nvPr/>
            </p14:nvContentPartPr>
            <p14:xfrm>
              <a:off x="9487894" y="2159932"/>
              <a:ext cx="1020960" cy="1332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D5D71ECB-7F12-BB7C-1F0F-C1AC13A0E2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33894" y="2051932"/>
                <a:ext cx="112860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473AB7A9-1277-5721-C5D8-4A9229888C39}"/>
                  </a:ext>
                </a:extLst>
              </p14:cNvPr>
              <p14:cNvContentPartPr/>
              <p14:nvPr/>
            </p14:nvContentPartPr>
            <p14:xfrm>
              <a:off x="10548454" y="2106652"/>
              <a:ext cx="36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473AB7A9-1277-5721-C5D8-4A9229888C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94454" y="199901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B4C507DC-6114-2CCE-698D-1606B1A378C4}"/>
                  </a:ext>
                </a:extLst>
              </p14:cNvPr>
              <p14:cNvContentPartPr/>
              <p14:nvPr/>
            </p14:nvContentPartPr>
            <p14:xfrm>
              <a:off x="9461614" y="2332012"/>
              <a:ext cx="267120" cy="540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4C507DC-6114-2CCE-698D-1606B1A378C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07614" y="2224372"/>
                <a:ext cx="374760" cy="2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820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919535" y="788832"/>
            <a:ext cx="835292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IDENTIFICACIÓN DE EDIFICIO / OFICINA</a:t>
            </a:r>
          </a:p>
        </p:txBody>
      </p:sp>
      <p:sp>
        <p:nvSpPr>
          <p:cNvPr id="10" name="9 Rectángulo redondeado">
            <a:hlinkClick r:id="rId4" action="ppaction://hlinksldjump"/>
          </p:cNvPr>
          <p:cNvSpPr/>
          <p:nvPr/>
        </p:nvSpPr>
        <p:spPr>
          <a:xfrm>
            <a:off x="9120336" y="5513117"/>
            <a:ext cx="936104" cy="360040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Arial Narrow" pitchFamily="34" charset="0"/>
              </a:rPr>
              <a:t>Siguiente Diapositiva</a:t>
            </a:r>
            <a:endParaRPr lang="es-MX" b="1" dirty="0">
              <a:latin typeface="Arial Narrow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03513" y="1476563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400" u="sng" dirty="0"/>
              <a:t>Identificación de edificio</a:t>
            </a:r>
            <a:r>
              <a:rPr lang="es-MX" sz="1400" dirty="0"/>
              <a:t>.- Cada Unidad administrativa deberá contar con el croquis de su edificio, identificando cada oficina, así como todo el mobiliario donde se resguardan los expedientes.  </a:t>
            </a:r>
            <a:r>
              <a:rPr lang="es-ES" sz="1400" dirty="0"/>
              <a:t>Cada enlace General deberá informarse en el SIA el numero correspondiente a su edificio.</a:t>
            </a:r>
            <a:endParaRPr lang="es-MX" sz="1400" dirty="0"/>
          </a:p>
        </p:txBody>
      </p:sp>
      <p:sp>
        <p:nvSpPr>
          <p:cNvPr id="6" name="5 Rectángulo"/>
          <p:cNvSpPr/>
          <p:nvPr/>
        </p:nvSpPr>
        <p:spPr>
          <a:xfrm>
            <a:off x="6240015" y="1469458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400" u="sng" dirty="0"/>
              <a:t>Identificación de oficina.</a:t>
            </a:r>
            <a:r>
              <a:rPr lang="es-MX" sz="1400" dirty="0"/>
              <a:t>- Debe asignarse un número a cada área física donde se archiven expedientes, éste número se dará por ubicación física del expediente y no jerárquica. </a:t>
            </a:r>
            <a:r>
              <a:rPr lang="es-ES" sz="1400" dirty="0"/>
              <a:t>En caso de cambios o remodelaciones, debe hacerse la actualización correspondiente.</a:t>
            </a:r>
            <a:endParaRPr lang="es-MX" sz="1400" dirty="0"/>
          </a:p>
        </p:txBody>
      </p:sp>
      <p:pic>
        <p:nvPicPr>
          <p:cNvPr id="7" name="6 Imagen" descr="secretaria_fren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3752" y="2996953"/>
            <a:ext cx="4320480" cy="2876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Rectángulo"/>
          <p:cNvSpPr/>
          <p:nvPr/>
        </p:nvSpPr>
        <p:spPr>
          <a:xfrm>
            <a:off x="586451" y="25848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Sistema Institucional de Archivos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562883" y="329466"/>
            <a:ext cx="47525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GUIA PARA IDENTIFICACION DE MOBILIARIO</a:t>
            </a:r>
          </a:p>
        </p:txBody>
      </p:sp>
      <p:sp>
        <p:nvSpPr>
          <p:cNvPr id="12" name="11 Hexágono"/>
          <p:cNvSpPr/>
          <p:nvPr/>
        </p:nvSpPr>
        <p:spPr>
          <a:xfrm>
            <a:off x="5303912" y="6453336"/>
            <a:ext cx="1636768" cy="33833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FC183-2AAC-59DD-6E15-54F24FFB8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8F8BB6A7-A01D-F803-9B5E-7BD117A45BB1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A6040C7-E691-FCE2-F7AC-DB4DB9D1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832" y="179436"/>
            <a:ext cx="5739818" cy="471361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F7F2A3"/>
                </a:highlight>
              </a:rPr>
              <a:t>IDENTIFICACIÓN DE OFICINAS EXTERNAS</a:t>
            </a:r>
          </a:p>
        </p:txBody>
      </p:sp>
      <p:sp>
        <p:nvSpPr>
          <p:cNvPr id="6" name="10 Rectángulo">
            <a:extLst>
              <a:ext uri="{FF2B5EF4-FFF2-40B4-BE49-F238E27FC236}">
                <a16:creationId xmlns:a16="http://schemas.microsoft.com/office/drawing/2014/main" id="{D3B0747C-9356-811F-AD24-9B092AEE5D08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7" name="12 Rectángulo">
            <a:extLst>
              <a:ext uri="{FF2B5EF4-FFF2-40B4-BE49-F238E27FC236}">
                <a16:creationId xmlns:a16="http://schemas.microsoft.com/office/drawing/2014/main" id="{1C6D42E0-E5DE-6280-1991-F96266A7D33C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graphicFrame>
        <p:nvGraphicFramePr>
          <p:cNvPr id="3" name="11 Tabla">
            <a:extLst>
              <a:ext uri="{FF2B5EF4-FFF2-40B4-BE49-F238E27FC236}">
                <a16:creationId xmlns:a16="http://schemas.microsoft.com/office/drawing/2014/main" id="{C20EFB5E-0B18-7424-4B7B-D138BB719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077576"/>
              </p:ext>
            </p:extLst>
          </p:nvPr>
        </p:nvGraphicFramePr>
        <p:xfrm>
          <a:off x="2782957" y="642945"/>
          <a:ext cx="6930887" cy="6148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789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No.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Área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Código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Dirección General de Programas Federales </a:t>
                      </a:r>
                      <a:endParaRPr lang="es-MX" sz="1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Dirección General de Interculturalidad</a:t>
                      </a:r>
                      <a:r>
                        <a:rPr lang="es-MX" sz="1600" dirty="0"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966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Dirección General de Convivencia, Salud y Seguridad Escolar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966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  <a:p>
                      <a:pPr algn="ctr"/>
                      <a:r>
                        <a:rPr lang="es-MX" sz="1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Dirección General de Mejora Continua de la Educación</a:t>
                      </a:r>
                    </a:p>
                    <a:p>
                      <a:r>
                        <a:rPr lang="es-MX" sz="1600" dirty="0"/>
                        <a:t>Unidad de Incorporación a Escuela de Educación Básica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14.1</a:t>
                      </a:r>
                    </a:p>
                    <a:p>
                      <a:pPr algn="ctr"/>
                      <a:r>
                        <a:rPr lang="es-MX" sz="1600" dirty="0"/>
                        <a:t>14.2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Coordinación de Educación Física</a:t>
                      </a:r>
                      <a:r>
                        <a:rPr lang="es-MX" sz="1600" dirty="0"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Unidad de Asuntos Jurídicos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453"/>
                  </a:ext>
                </a:extLst>
              </a:tr>
              <a:tr h="571966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kern="1200" dirty="0">
                          <a:solidFill>
                            <a:schemeClr val="dk1"/>
                          </a:solidFill>
                        </a:rPr>
                        <a:t>Unidad del Sistema para la Carrera de los Maestros y  las Maestras del Estado de Sonora (USICAMMES)</a:t>
                      </a:r>
                      <a:endParaRPr lang="es-MX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17.1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Unidad de Asesoría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Subdirección de Programa de Apoyo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Dirección General de Servicios Regionales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Dirección de Educación Inicial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CENDI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CENDI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CENDI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094036"/>
                  </a:ext>
                </a:extLst>
              </a:tr>
              <a:tr h="33113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CENDI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3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40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DB92E-F7DE-32A1-2E60-5ABFEE66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D7666F55-C3C4-BE3E-C8B6-3B8B7B9534A8}"/>
              </a:ext>
            </a:extLst>
          </p:cNvPr>
          <p:cNvSpPr/>
          <p:nvPr/>
        </p:nvSpPr>
        <p:spPr>
          <a:xfrm>
            <a:off x="0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C72E3974-0CD6-E0A5-0A41-51CB7562A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684" y="919930"/>
            <a:ext cx="5726056" cy="822261"/>
          </a:xfrm>
        </p:spPr>
        <p:txBody>
          <a:bodyPr>
            <a:noAutofit/>
          </a:bodyPr>
          <a:lstStyle/>
          <a:p>
            <a:pPr algn="ctr"/>
            <a:r>
              <a:rPr lang="es-MX" sz="1800" dirty="0">
                <a:highlight>
                  <a:srgbClr val="F7F2A3"/>
                </a:highlight>
              </a:rPr>
              <a:t>IDENTIFICACIÓN DE LA DIRECCIÓN GENERAL DE SERVICIOS REGIONALES Y SUS DELEGACIONES</a:t>
            </a:r>
          </a:p>
        </p:txBody>
      </p:sp>
      <p:graphicFrame>
        <p:nvGraphicFramePr>
          <p:cNvPr id="3" name="11 Tabla">
            <a:extLst>
              <a:ext uri="{FF2B5EF4-FFF2-40B4-BE49-F238E27FC236}">
                <a16:creationId xmlns:a16="http://schemas.microsoft.com/office/drawing/2014/main" id="{C2EF0170-E41A-111E-24A3-2E4CB2E9C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334728"/>
              </p:ext>
            </p:extLst>
          </p:nvPr>
        </p:nvGraphicFramePr>
        <p:xfrm>
          <a:off x="6299684" y="1597644"/>
          <a:ext cx="5688631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No.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Delegaciones Regionales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Código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Guaymas –Empalme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Cd. Obregón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Navojoa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Santa 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San Luis Rio Colorado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Agua Prieta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Caborca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Puerto Peñasco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Cananea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Nogales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Moctezuma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Álamos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Sahuaripa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Hermosillo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Delegación Regional Bavispe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50.1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819171"/>
                  </a:ext>
                </a:extLst>
              </a:tr>
            </a:tbl>
          </a:graphicData>
        </a:graphic>
      </p:graphicFrame>
      <p:sp>
        <p:nvSpPr>
          <p:cNvPr id="4" name="10 Rectángulo">
            <a:extLst>
              <a:ext uri="{FF2B5EF4-FFF2-40B4-BE49-F238E27FC236}">
                <a16:creationId xmlns:a16="http://schemas.microsoft.com/office/drawing/2014/main" id="{1F40507D-4199-5F55-6F90-8C5943EA89A4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5" name="12 Rectángulo">
            <a:extLst>
              <a:ext uri="{FF2B5EF4-FFF2-40B4-BE49-F238E27FC236}">
                <a16:creationId xmlns:a16="http://schemas.microsoft.com/office/drawing/2014/main" id="{AD18776F-C79F-E0D9-142C-FC1EB50BE5BE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graphicFrame>
        <p:nvGraphicFramePr>
          <p:cNvPr id="2" name="11 Tabla">
            <a:extLst>
              <a:ext uri="{FF2B5EF4-FFF2-40B4-BE49-F238E27FC236}">
                <a16:creationId xmlns:a16="http://schemas.microsoft.com/office/drawing/2014/main" id="{CB000914-3787-E272-79A4-67C6DF0A8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492486"/>
              </p:ext>
            </p:extLst>
          </p:nvPr>
        </p:nvGraphicFramePr>
        <p:xfrm>
          <a:off x="166260" y="3391465"/>
          <a:ext cx="5688631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No.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Área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Código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Organización y Proyectos Especiales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Administración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Distribución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Mantenimiento Escolar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Control de 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Subdirección de Planificación y Logística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Transporte Escolar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Enlace y Seguimiento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Gestión Institucional y Protección Civil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Coordinación 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91D568A-BD0C-5173-6C9C-A36BB9DD3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5" y="791368"/>
            <a:ext cx="5651206" cy="25187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97B9998-DB32-A847-1007-197C6D0C8246}"/>
              </a:ext>
            </a:extLst>
          </p:cNvPr>
          <p:cNvSpPr txBox="1"/>
          <p:nvPr/>
        </p:nvSpPr>
        <p:spPr>
          <a:xfrm>
            <a:off x="3392352" y="98164"/>
            <a:ext cx="5255888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EDIFICIO 20</a:t>
            </a:r>
            <a:br>
              <a:rPr lang="es-MX" dirty="0"/>
            </a:br>
            <a:r>
              <a:rPr lang="es-MX" dirty="0"/>
              <a:t>DIRECCIÓN GENERAL DE SERVICIOS REGIONALES </a:t>
            </a:r>
          </a:p>
        </p:txBody>
      </p:sp>
    </p:spTree>
    <p:extLst>
      <p:ext uri="{BB962C8B-B14F-4D97-AF65-F5344CB8AC3E}">
        <p14:creationId xmlns:p14="http://schemas.microsoft.com/office/powerpoint/2010/main" val="224842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2405">
              <a:srgbClr val="8ACEEC"/>
            </a:gs>
            <a:gs pos="2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FD87A-36BB-0A06-AD3D-B92ABF651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B871412-D314-340C-42DC-B1519697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OFICINA DEL SECRETARIO Y DIRECCIÓN GENERAL DE LOS SERVICIOS EDUCATIVOS DEL ESTADO DE SONORA  </a:t>
            </a:r>
            <a:br>
              <a:rPr lang="en-US" sz="1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1.12</a:t>
            </a:r>
            <a:endParaRPr lang="en-US" sz="2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82E06476-8FD1-8DEF-2DCD-D6F8C6B3E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67038"/>
              </p:ext>
            </p:extLst>
          </p:nvPr>
        </p:nvGraphicFramePr>
        <p:xfrm>
          <a:off x="4038600" y="967684"/>
          <a:ext cx="7188200" cy="4919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4751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906413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337036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17816">
                <a:tc>
                  <a:txBody>
                    <a:bodyPr/>
                    <a:lstStyle/>
                    <a:p>
                      <a:pPr algn="ctr"/>
                      <a:r>
                        <a:rPr lang="es-MX" sz="2300"/>
                        <a:t>No. </a:t>
                      </a:r>
                      <a:endParaRPr lang="es-MX" sz="2300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300"/>
                        <a:t>Área </a:t>
                      </a:r>
                      <a:endParaRPr lang="es-MX" sz="2300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300"/>
                        <a:t>Código</a:t>
                      </a:r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  <a:endParaRPr lang="es-MX" sz="1500" b="1" dirty="0"/>
                    </a:p>
                  </a:txBody>
                  <a:tcPr marL="117685" marR="117685" marT="58843" marB="5884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Asesoría en Asuntos Estratégicos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1.12.1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2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Asesoría de Proyectos Especiales del Secretario</a:t>
                      </a:r>
                      <a:endParaRPr lang="es-MX" sz="15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1.12.2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3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Secretaría Particular</a:t>
                      </a:r>
                      <a:endParaRPr kumimoji="0" lang="es-MX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1.12.3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3.1</a:t>
                      </a: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Administrativa</a:t>
                      </a:r>
                      <a:endParaRPr kumimoji="0" lang="es-MX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1.12.3.1</a:t>
                      </a:r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4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Secretaría Técnica</a:t>
                      </a:r>
                      <a:endParaRPr kumimoji="0" lang="es-MX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1.12.4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4.1</a:t>
                      </a: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Seguimiento de Acuerdos</a:t>
                      </a:r>
                      <a:endParaRPr kumimoji="0" lang="es-MX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1.12.4.1</a:t>
                      </a:r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3680650489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4.2</a:t>
                      </a: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Análisis y Estadística </a:t>
                      </a:r>
                      <a:endParaRPr kumimoji="0" lang="es-MX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1.12.4.2</a:t>
                      </a:r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2993423248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4.3</a:t>
                      </a: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Gestión Financiera</a:t>
                      </a:r>
                      <a:endParaRPr kumimoji="0" lang="es-MX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1.12.4.3</a:t>
                      </a:r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2218819941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4.4</a:t>
                      </a: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Reportes y Gestión Multimedia</a:t>
                      </a:r>
                      <a:endParaRPr kumimoji="0" lang="es-MX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1.12.4.4</a:t>
                      </a:r>
                      <a:endParaRPr lang="es-MX" sz="1500" dirty="0"/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1880275223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5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del Programa de Apoyo Social</a:t>
                      </a:r>
                      <a:endParaRPr kumimoji="0" lang="es-MX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1.12.5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4221391952"/>
                  </a:ext>
                </a:extLst>
              </a:tr>
              <a:tr h="40013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6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Asesoría Jurídica del Secretario</a:t>
                      </a:r>
                      <a:endParaRPr kumimoji="0" lang="es-MX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685" marR="117685" marT="58843" marB="588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1.12.6</a:t>
                      </a:r>
                      <a:endParaRPr lang="es-MX" sz="1500" b="1" dirty="0"/>
                    </a:p>
                  </a:txBody>
                  <a:tcPr marL="117685" marR="117685" marT="58843" marB="58843"/>
                </a:tc>
                <a:extLst>
                  <a:ext uri="{0D108BD9-81ED-4DB2-BD59-A6C34878D82A}">
                    <a16:rowId xmlns:a16="http://schemas.microsoft.com/office/drawing/2014/main" val="77347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128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3115A-0F23-3A33-11A2-1242B20E2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802478-3D9C-5FC3-F1CD-FB97B126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UNIDAD DE ASUNTOS JURÍDICOS 16.1 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BC4747F9-76EC-1E66-738C-E2FD8AE06B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427443"/>
              </p:ext>
            </p:extLst>
          </p:nvPr>
        </p:nvGraphicFramePr>
        <p:xfrm>
          <a:off x="4038600" y="1920811"/>
          <a:ext cx="7188200" cy="3012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717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116621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21386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70112"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No. 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Área 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Código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632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106844" marR="106844" marT="53422" marB="5342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Asuntos Administrativos y Gestión Pública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16.1.1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63269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Asuntos Administrativos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16.1.1.1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632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Atención y Seguimiento Jurídico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16.1.2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63269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Litigio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16.1.2.1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63269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2.2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Atención Jurídica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16.1.2.2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632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Administración Organizacional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16.1.3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63269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4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y Gestión Documental</a:t>
                      </a:r>
                    </a:p>
                  </a:txBody>
                  <a:tcPr marL="106844" marR="106844" marT="53422" marB="53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16.1.4</a:t>
                      </a:r>
                    </a:p>
                  </a:txBody>
                  <a:tcPr marL="106844" marR="106844" marT="53422" marB="53422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261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5935A-FBD6-0A50-D2FA-F83FE657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93D678-71BB-A078-B117-9BCE41D0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UNIDAD DE ENLACE DE COMUNICACIÓN SOCIAL Y EVENTOS </a:t>
            </a:r>
            <a:r>
              <a:rPr lang="en-US" sz="1800" b="1" dirty="0">
                <a:solidFill>
                  <a:srgbClr val="FFFFFF"/>
                </a:solidFill>
              </a:rPr>
              <a:t>ESPECIALES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1.11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86E96C47-646D-524A-AECE-CED0E64330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54639"/>
              </p:ext>
            </p:extLst>
          </p:nvPr>
        </p:nvGraphicFramePr>
        <p:xfrm>
          <a:off x="4032514" y="347230"/>
          <a:ext cx="7519406" cy="6163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321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946286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42799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9194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No. 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 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Código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75167" marR="75167" marT="37584" marB="3758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Proyectos Especiales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1.11.1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75167" marR="75167" marT="37584" marB="3758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dirty="0"/>
                        <a:t>Departamento Administrativo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1.11.1.1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978226240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1.2</a:t>
                      </a:r>
                    </a:p>
                  </a:txBody>
                  <a:tcPr marL="75167" marR="75167" marT="37584" marB="3758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dirty="0"/>
                        <a:t>Departamento de Edición </a:t>
                      </a:r>
                      <a:r>
                        <a:rPr lang="es-MX" sz="1500" b="0" dirty="0" err="1"/>
                        <a:t>Yoremia</a:t>
                      </a:r>
                      <a:endParaRPr lang="es-MX" sz="1500" b="0" dirty="0"/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1.11.1.2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1033873559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1.3</a:t>
                      </a:r>
                    </a:p>
                  </a:txBody>
                  <a:tcPr marL="75167" marR="75167" marT="37584" marB="3758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dirty="0"/>
                        <a:t>Coordinación de Monitoreo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1.11.1.3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2898653670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Redes Sociales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1.11.2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2.1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Producción Informativa y de Contenidos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1.11.2.1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3989666225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Imagen Institucional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1.11.3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3.1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Imagen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1.11.3.1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4288755095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3.2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Diseño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1.11.3.2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3794833808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3.3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Diseño Revista Digital </a:t>
                      </a:r>
                      <a:r>
                        <a:rPr kumimoji="0" lang="es-MX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Yoremia</a:t>
                      </a:r>
                      <a:endParaRPr kumimoji="0" lang="es-MX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1.11.3.3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2724765230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4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Televisión Educativa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11.11.4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1273548454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4.1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dirty="0"/>
                        <a:t>Subdirección de Contenidos Audiovisuales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11.11.4.1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2451311252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4.2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dirty="0"/>
                        <a:t>Departamento de Contenidos Audiovisuales TV Educativa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11.11.4.2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2216862195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5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Departamento de Prensa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1.11.5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3496560909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Producción de Video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1.11.6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4153907978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Logística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1.11.7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4280871826"/>
                  </a:ext>
                </a:extLst>
              </a:tr>
              <a:tr h="3028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de Eventos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1.11.8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3798788531"/>
                  </a:ext>
                </a:extLst>
              </a:tr>
              <a:tr h="15188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9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de Solicitudes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1.11.9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1684489782"/>
                  </a:ext>
                </a:extLst>
              </a:tr>
              <a:tr h="15188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10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ANEXO de la Unidad de enlace de Comunicación Social y Eventos E</a:t>
                      </a:r>
                    </a:p>
                  </a:txBody>
                  <a:tcPr marL="75167" marR="75167" marT="37584" marB="37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4.1</a:t>
                      </a:r>
                    </a:p>
                  </a:txBody>
                  <a:tcPr marL="75167" marR="75167" marT="37584" marB="37584"/>
                </a:tc>
                <a:extLst>
                  <a:ext uri="{0D108BD9-81ED-4DB2-BD59-A6C34878D82A}">
                    <a16:rowId xmlns:a16="http://schemas.microsoft.com/office/drawing/2014/main" val="4170875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787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0C19AE-CE9C-FF3E-426F-AA578266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634B66-CC38-58F7-FBBC-31F2C9C77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ATENCIÓN CIUDADANA 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5.2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9DC67868-D7BF-451C-97CE-DE5CD9B6C5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874714"/>
              </p:ext>
            </p:extLst>
          </p:nvPr>
        </p:nvGraphicFramePr>
        <p:xfrm>
          <a:off x="4038600" y="1369428"/>
          <a:ext cx="7188201" cy="411575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86701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054189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847311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706084">
                <a:tc>
                  <a:txBody>
                    <a:bodyPr/>
                    <a:lstStyle/>
                    <a:p>
                      <a:pPr algn="ctr"/>
                      <a:r>
                        <a:rPr lang="es-MX" sz="3300"/>
                        <a:t>No. </a:t>
                      </a:r>
                    </a:p>
                  </a:txBody>
                  <a:tcPr marL="163020" marR="163020" marT="81509" marB="8150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300" dirty="0"/>
                        <a:t>Área </a:t>
                      </a:r>
                    </a:p>
                  </a:txBody>
                  <a:tcPr marL="163020" marR="163020" marT="81509" marB="8150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300" dirty="0"/>
                        <a:t>Código</a:t>
                      </a:r>
                    </a:p>
                  </a:txBody>
                  <a:tcPr marL="163020" marR="163020" marT="81509" marB="8150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1177607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1</a:t>
                      </a: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/>
                        <a:t>Dirección Administrativa de Atención Ciudadana y Transparencia</a:t>
                      </a: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5.2.1</a:t>
                      </a:r>
                    </a:p>
                  </a:txBody>
                  <a:tcPr marL="163020" marR="163020" marT="81509" marB="81509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852418">
                <a:tc>
                  <a:txBody>
                    <a:bodyPr/>
                    <a:lstStyle/>
                    <a:p>
                      <a:pPr algn="ctr"/>
                      <a:r>
                        <a:rPr lang="es-MX" sz="2000" b="0" dirty="0"/>
                        <a:t>1.1</a:t>
                      </a: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2000" b="0" dirty="0"/>
                        <a:t>Departamento de Seguimiento a Peticiones de Transparencia</a:t>
                      </a: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5.2.1.1</a:t>
                      </a:r>
                    </a:p>
                  </a:txBody>
                  <a:tcPr marL="163020" marR="163020" marT="81509" marB="81509"/>
                </a:tc>
                <a:extLst>
                  <a:ext uri="{0D108BD9-81ED-4DB2-BD59-A6C34878D82A}">
                    <a16:rowId xmlns:a16="http://schemas.microsoft.com/office/drawing/2014/main" val="2606558791"/>
                  </a:ext>
                </a:extLst>
              </a:tr>
              <a:tr h="852418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2</a:t>
                      </a: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2000" b="1" kern="1200">
                          <a:solidFill>
                            <a:schemeClr val="dk1"/>
                          </a:solidFill>
                          <a:effectLst/>
                        </a:rPr>
                        <a:t>Subdirección de Seguimiento a Peticiones</a:t>
                      </a:r>
                      <a:endParaRPr lang="es-MX" sz="20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5.2.2</a:t>
                      </a:r>
                    </a:p>
                  </a:txBody>
                  <a:tcPr marL="163020" marR="163020" marT="81509" marB="81509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527230">
                <a:tc>
                  <a:txBody>
                    <a:bodyPr/>
                    <a:lstStyle/>
                    <a:p>
                      <a:pPr algn="ctr"/>
                      <a:r>
                        <a:rPr lang="es-MX" sz="2000" b="0"/>
                        <a:t>2.1</a:t>
                      </a: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2000" b="0" kern="1200">
                          <a:solidFill>
                            <a:schemeClr val="dk1"/>
                          </a:solidFill>
                          <a:effectLst/>
                        </a:rPr>
                        <a:t>Departamento de Call Center</a:t>
                      </a:r>
                      <a:endParaRPr lang="es-MX" sz="20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3020" marR="163020" marT="81509" marB="815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5.2.2.1</a:t>
                      </a:r>
                    </a:p>
                  </a:txBody>
                  <a:tcPr marL="163020" marR="163020" marT="81509" marB="81509"/>
                </a:tc>
                <a:extLst>
                  <a:ext uri="{0D108BD9-81ED-4DB2-BD59-A6C34878D82A}">
                    <a16:rowId xmlns:a16="http://schemas.microsoft.com/office/drawing/2014/main" val="1794977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235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78230-C3FA-A655-F46B-7C1AD927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CFE529-F999-37F9-DB73-57904B0F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UNIDAD DE TECNOLOGÍAS DE LA INFORMACION, COMUNICACIÓN E INNOVACI</a:t>
            </a:r>
            <a:r>
              <a:rPr lang="en-US" sz="2000" b="1" dirty="0">
                <a:solidFill>
                  <a:srgbClr val="FFFFFF"/>
                </a:solidFill>
              </a:rPr>
              <a:t>Ó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 EDUCATIVA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7.1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9BA62755-AC02-BCF5-A247-05DA6A8C94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94767"/>
              </p:ext>
            </p:extLst>
          </p:nvPr>
        </p:nvGraphicFramePr>
        <p:xfrm>
          <a:off x="3734718" y="440674"/>
          <a:ext cx="7965196" cy="588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827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6440728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13641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67242"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No. 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Área 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Código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71603" marR="71603" marT="35801" marB="358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Departamento de Control Presupuestal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7.1.1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Sistemas de Información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7.2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076941406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2.1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Sistemas de Información y Desarrollo Web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7.2.1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2.2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Administración de Bases de Datos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7.2.2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2.3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Análisis de Sistemas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7.2.3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2.4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Desarrollo de Sistemas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7.2.4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2.5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de Calidad de Sistemas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7.2.5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3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Infraestructura Tecnológica y Comunicaciones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7.3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859946743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3.1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Sistemas Operativos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7.3.1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3963955381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3.2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Gestión Administrativa y Conectividad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7.3.2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3685414208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3.3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Telefonía e Infraestructura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7.3.3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77976510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3.4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Comunicaciones y Conectividad Administrativo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7.3.4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1212920716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3.5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de Comunicaciones y Conectividad Escuelas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7.3.5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179840055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3.6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de Servicios de Comunicaciones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7.3.6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470000327"/>
                  </a:ext>
                </a:extLst>
              </a:tr>
              <a:tr h="3610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3.7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Soporte Técnico a Escuelas</a:t>
                      </a:r>
                    </a:p>
                  </a:txBody>
                  <a:tcPr marL="71603" marR="71603" marT="35801" marB="35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7.3.7</a:t>
                      </a:r>
                    </a:p>
                  </a:txBody>
                  <a:tcPr marL="71603" marR="71603" marT="35801" marB="35801"/>
                </a:tc>
                <a:extLst>
                  <a:ext uri="{0D108BD9-81ED-4DB2-BD59-A6C34878D82A}">
                    <a16:rowId xmlns:a16="http://schemas.microsoft.com/office/drawing/2014/main" val="2603543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860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B71001-06FC-2E7E-A73F-0C7C2856D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AE115D-07F8-4E8D-9A63-799E24C0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UNIDAD DE TECNOLOGÍAS DE LA INFORMACION, COMUNICACIÓN E INNOVACIÓN EDUCATIVA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7.1</a:t>
            </a:r>
            <a:endParaRPr lang="en-US" sz="2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00910CC1-9545-157F-5C39-5FAB0C811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723838"/>
              </p:ext>
            </p:extLst>
          </p:nvPr>
        </p:nvGraphicFramePr>
        <p:xfrm>
          <a:off x="4038600" y="881349"/>
          <a:ext cx="7513319" cy="5162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180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317445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286694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78752"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No. 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Área 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Código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797549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4</a:t>
                      </a:r>
                    </a:p>
                  </a:txBody>
                  <a:tcPr marL="108353" marR="108353" marT="54177" marB="5417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b="1" dirty="0"/>
                        <a:t>Dirección de Seguimiento a Proyectos TIC´S del Sector Educativo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7.4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464542">
                <a:tc>
                  <a:txBody>
                    <a:bodyPr/>
                    <a:lstStyle/>
                    <a:p>
                      <a:pPr algn="ctr"/>
                      <a:r>
                        <a:rPr lang="es-MX" sz="1800" b="0"/>
                        <a:t>4.1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Formación Continua 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7.4.1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797549">
                <a:tc>
                  <a:txBody>
                    <a:bodyPr/>
                    <a:lstStyle/>
                    <a:p>
                      <a:pPr algn="ctr"/>
                      <a:r>
                        <a:rPr lang="es-MX" sz="1800" b="0"/>
                        <a:t>4.2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Desarrollo de Propuestas de Formación 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7.4.2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464542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5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Proyectos Especiales 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7.5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464542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6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Proyectos STEAM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7.6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797549"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6.1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Impulso a la Infraestructura Educativa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7.6.1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797549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7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y Seguimiento Institucional</a:t>
                      </a:r>
                    </a:p>
                  </a:txBody>
                  <a:tcPr marL="108353" marR="108353" marT="54177" marB="54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7.7</a:t>
                      </a:r>
                    </a:p>
                  </a:txBody>
                  <a:tcPr marL="108353" marR="108353" marT="54177" marB="54177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096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BBF3B-3446-3C15-5687-3CC9BF48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278D52-B619-12CE-5CD3-7282E21D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SUBSECRETARIA Y COORDINACIÓN EJECUTIVA DE EDUCACIÓN BÁSICA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1.7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FD82E88D-2F15-BEA9-C018-B2CE26D7A2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483683"/>
              </p:ext>
            </p:extLst>
          </p:nvPr>
        </p:nvGraphicFramePr>
        <p:xfrm>
          <a:off x="3899972" y="407624"/>
          <a:ext cx="7651949" cy="598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006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6117051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1989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2941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No. 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 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Código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75044" marR="75044" marT="37522" marB="3752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Secretaría Particular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1.7.1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Asuntos Jurídicos de Educación Básica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1.7.2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2.1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Atención y Seguimiento Jurídico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1.7.2.1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General de Operación Educativa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1.7.3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3.1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de Desarrollo Educativo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1.7.3.1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3.2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Atención y Seguimiento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1.7.3.2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3.3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Organizacional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1.7.3.3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3.4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Producción Informativa y Contenidos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1.7.3.4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3.5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de Atención Ciudadana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1.7.3.5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3.6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Línea de la Educación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1.7.3.6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2684510700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4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General Administrativa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1.7.4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3243051980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4.1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/>
                        <a:t>Subdirección de Gestión Administrativa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1.7.4.1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1070887319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4.2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/>
                        <a:t>Departamento de Control Administrativo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1.7.4.2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4041135406"/>
                  </a:ext>
                </a:extLst>
              </a:tr>
              <a:tr h="33181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Atención y Seguimiento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1.7.5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3111393749"/>
                  </a:ext>
                </a:extLst>
              </a:tr>
              <a:tr h="110606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Secretaría Técnica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1.7.6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3822334473"/>
                  </a:ext>
                </a:extLst>
              </a:tr>
              <a:tr h="19303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Unidad de Incorporación de Escuelas de Educación Básica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14.2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180486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7.1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Seguimiento a Escuelas Incorporadas</a:t>
                      </a:r>
                    </a:p>
                  </a:txBody>
                  <a:tcPr marL="75044" marR="75044" marT="37522" marB="375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14.2.1</a:t>
                      </a:r>
                    </a:p>
                  </a:txBody>
                  <a:tcPr marL="75044" marR="75044" marT="37522" marB="37522"/>
                </a:tc>
                <a:extLst>
                  <a:ext uri="{0D108BD9-81ED-4DB2-BD59-A6C34878D82A}">
                    <a16:rowId xmlns:a16="http://schemas.microsoft.com/office/drawing/2014/main" val="308184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556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23EEF6-09A8-395C-34B5-E3158C404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02E0AD-F619-564E-53BE-2F72C1FAE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EDUCACIÓN ELEMENTAL 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1.8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0BAFDB31-5C21-EA13-3268-83AFA7F80B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027768"/>
              </p:ext>
            </p:extLst>
          </p:nvPr>
        </p:nvGraphicFramePr>
        <p:xfrm>
          <a:off x="4038600" y="837282"/>
          <a:ext cx="7188200" cy="5097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90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638118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2899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90662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No. 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Área 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Código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16225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</a:t>
                      </a:r>
                    </a:p>
                  </a:txBody>
                  <a:tcPr marL="80676" marR="80676" marT="40338" marB="4033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/>
                        <a:t>Dirección Administrativa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1.8.1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3405496700"/>
                  </a:ext>
                </a:extLst>
              </a:tr>
              <a:tr h="357143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1.1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Gestión Administrativa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1.8.1.1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57143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/>
                        <a:t>Subdirección de Integración y Gestión Administrativa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1.8.2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935780541"/>
                  </a:ext>
                </a:extLst>
              </a:tr>
              <a:tr h="357143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Gestión Documental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1.8.3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1463086102"/>
                  </a:ext>
                </a:extLst>
              </a:tr>
              <a:tr h="357143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4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Gestión de Infraestructura Educativa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1.8.4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3586715223"/>
                  </a:ext>
                </a:extLst>
              </a:tr>
              <a:tr h="357143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5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Coordinación de Trámite y Control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1.8.5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2429665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6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Jurídica 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1.8.6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604555080"/>
                  </a:ext>
                </a:extLst>
              </a:tr>
              <a:tr h="279873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7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Educación Inicial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21.1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816544712"/>
                  </a:ext>
                </a:extLst>
              </a:tr>
              <a:tr h="23523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7.1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Operativa de Educación Inicial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21.1.1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1702930181"/>
                  </a:ext>
                </a:extLst>
              </a:tr>
              <a:tr h="190587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7.2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de Personal y Administrativa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21.1.2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3849388938"/>
                  </a:ext>
                </a:extLst>
              </a:tr>
              <a:tr h="145945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8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Preescolar Federal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8.6B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3647939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8.1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Coordinación de Preescolar Federal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8.6B.1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625537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9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Preescolar Estatal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8.6A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968895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9.1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Infraestructura y Equipamiento</a:t>
                      </a:r>
                    </a:p>
                  </a:txBody>
                  <a:tcPr marL="80676" marR="80676" marT="40338" marB="403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8.6A.1</a:t>
                      </a:r>
                    </a:p>
                  </a:txBody>
                  <a:tcPr marL="80676" marR="80676" marT="40338" marB="40338"/>
                </a:tc>
                <a:extLst>
                  <a:ext uri="{0D108BD9-81ED-4DB2-BD59-A6C34878D82A}">
                    <a16:rowId xmlns:a16="http://schemas.microsoft.com/office/drawing/2014/main" val="1953386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70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28" y="-52673"/>
            <a:ext cx="12192000" cy="6857999"/>
          </a:xfrm>
          <a:prstGeom prst="rect">
            <a:avLst/>
          </a:prstGeom>
        </p:spPr>
      </p:pic>
      <p:sp>
        <p:nvSpPr>
          <p:cNvPr id="10" name="9 Rectángulo redondeado">
            <a:hlinkClick r:id="rId3" action="ppaction://hlinksldjump"/>
          </p:cNvPr>
          <p:cNvSpPr/>
          <p:nvPr/>
        </p:nvSpPr>
        <p:spPr>
          <a:xfrm>
            <a:off x="4891349" y="672464"/>
            <a:ext cx="2415120" cy="936104"/>
          </a:xfrm>
          <a:prstGeom prst="roundRect">
            <a:avLst/>
          </a:prstGeom>
          <a:blipFill>
            <a:blip r:embed="rId4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 Narrow" pitchFamily="34" charset="0"/>
                <a:hlinkClick r:id="rId3" action="ppaction://hlinksldjump"/>
              </a:rPr>
              <a:t>INSTRUCCIONES PARA IDENTIFICACIÓN DEL MOBILIARIO</a:t>
            </a:r>
            <a:endParaRPr lang="es-MX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" name="12 Rectángulo redondeado">
            <a:hlinkClick r:id="rId6" action="ppaction://hlinksldjump"/>
          </p:cNvPr>
          <p:cNvSpPr/>
          <p:nvPr/>
        </p:nvSpPr>
        <p:spPr>
          <a:xfrm>
            <a:off x="2024543" y="1058790"/>
            <a:ext cx="2199250" cy="1050771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Narrow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EDIFICIOS 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Narrow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 QUINTAS</a:t>
            </a:r>
            <a:endParaRPr lang="es-MX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13 Rectángulo redondeado">
            <a:hlinkClick r:id="rId8" action="ppaction://hlinksldjump"/>
          </p:cNvPr>
          <p:cNvSpPr/>
          <p:nvPr/>
        </p:nvSpPr>
        <p:spPr>
          <a:xfrm>
            <a:off x="7674006" y="942278"/>
            <a:ext cx="2336236" cy="1083033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Narrow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EDIFICIO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Narrow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 CENTRO</a:t>
            </a:r>
            <a:endParaRPr lang="es-MX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14 Rectángulo redondeado">
            <a:hlinkClick r:id="rId11" action="ppaction://hlinksldjump"/>
          </p:cNvPr>
          <p:cNvSpPr/>
          <p:nvPr/>
        </p:nvSpPr>
        <p:spPr>
          <a:xfrm>
            <a:off x="2847918" y="4892522"/>
            <a:ext cx="1882087" cy="906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OFICINAS</a:t>
            </a:r>
            <a:r>
              <a:rPr lang="es-MX" sz="2000" b="1" dirty="0">
                <a:solidFill>
                  <a:srgbClr val="467886"/>
                </a:solidFill>
                <a:latin typeface="Arial Narrow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MX" sz="2000" b="1" dirty="0">
                <a:solidFill>
                  <a:schemeClr val="bg1"/>
                </a:solidFill>
                <a:latin typeface="Arial Narrow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EXTERNAS </a:t>
            </a:r>
            <a:endParaRPr lang="es-MX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15 Rectángulo redondeado">
            <a:hlinkClick r:id="rId12" action="ppaction://hlinksldjump"/>
          </p:cNvPr>
          <p:cNvSpPr/>
          <p:nvPr/>
        </p:nvSpPr>
        <p:spPr>
          <a:xfrm>
            <a:off x="8459924" y="2769230"/>
            <a:ext cx="2135559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s-MX" sz="2400" b="1" dirty="0">
                <a:solidFill>
                  <a:schemeClr val="bg1"/>
                </a:solidFill>
                <a:latin typeface="Arial Narrow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REGIONALES</a:t>
            </a:r>
            <a:endParaRPr lang="es-MX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848036" y="254965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Sistema Institucional de Archivos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5879976" y="244976"/>
            <a:ext cx="47525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GUIA PARA IDENTIFICACION DE MOBILIARIO</a:t>
            </a:r>
          </a:p>
        </p:txBody>
      </p:sp>
      <p:sp>
        <p:nvSpPr>
          <p:cNvPr id="23" name="22 Hexágono"/>
          <p:cNvSpPr/>
          <p:nvPr/>
        </p:nvSpPr>
        <p:spPr>
          <a:xfrm>
            <a:off x="5303912" y="6453336"/>
            <a:ext cx="1636768" cy="33833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Rectángulo redondeado">
            <a:hlinkClick r:id="rId13" action="ppaction://hlinksldjump"/>
          </p:cNvPr>
          <p:cNvSpPr/>
          <p:nvPr/>
        </p:nvSpPr>
        <p:spPr>
          <a:xfrm>
            <a:off x="2129715" y="2812153"/>
            <a:ext cx="1656184" cy="936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EDIFICIOS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Narrow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Y 10</a:t>
            </a:r>
            <a:endParaRPr lang="es-MX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32 Hexágono"/>
          <p:cNvSpPr/>
          <p:nvPr/>
        </p:nvSpPr>
        <p:spPr>
          <a:xfrm>
            <a:off x="5303912" y="2780928"/>
            <a:ext cx="1584176" cy="936104"/>
          </a:xfrm>
          <a:prstGeom prst="hexagon">
            <a:avLst/>
          </a:prstGeom>
          <a:blipFill>
            <a:blip r:embed="rId1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5375921" y="2977788"/>
            <a:ext cx="14401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MENU</a:t>
            </a:r>
          </a:p>
        </p:txBody>
      </p:sp>
      <p:cxnSp>
        <p:nvCxnSpPr>
          <p:cNvPr id="35" name="34 Conector recto de flecha"/>
          <p:cNvCxnSpPr>
            <a:cxnSpLocks/>
          </p:cNvCxnSpPr>
          <p:nvPr/>
        </p:nvCxnSpPr>
        <p:spPr>
          <a:xfrm flipV="1">
            <a:off x="6096000" y="1621376"/>
            <a:ext cx="0" cy="115955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>
            <a:cxnSpLocks/>
          </p:cNvCxnSpPr>
          <p:nvPr/>
        </p:nvCxnSpPr>
        <p:spPr>
          <a:xfrm>
            <a:off x="6663111" y="3765018"/>
            <a:ext cx="915915" cy="11639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>
            <a:cxnSpLocks/>
            <a:stCxn id="33" idx="0"/>
            <a:endCxn id="16" idx="1"/>
          </p:cNvCxnSpPr>
          <p:nvPr/>
        </p:nvCxnSpPr>
        <p:spPr>
          <a:xfrm flipV="1">
            <a:off x="6888088" y="3237282"/>
            <a:ext cx="1571836" cy="11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>
            <a:cxnSpLocks/>
          </p:cNvCxnSpPr>
          <p:nvPr/>
        </p:nvCxnSpPr>
        <p:spPr>
          <a:xfrm flipV="1">
            <a:off x="6663111" y="1952230"/>
            <a:ext cx="1036985" cy="7981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>
            <a:cxnSpLocks/>
          </p:cNvCxnSpPr>
          <p:nvPr/>
        </p:nvCxnSpPr>
        <p:spPr>
          <a:xfrm flipH="1">
            <a:off x="4604040" y="3731074"/>
            <a:ext cx="924851" cy="120288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H="1" flipV="1">
            <a:off x="4178244" y="2070703"/>
            <a:ext cx="136815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FFBA9E4-C79A-1DDB-D7D7-01785BC27C2F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3785899" y="3269113"/>
            <a:ext cx="1518013" cy="110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14 Rectángulo redondeado">
            <a:hlinkClick r:id="rId15" action="ppaction://hlinksldjump"/>
            <a:extLst>
              <a:ext uri="{FF2B5EF4-FFF2-40B4-BE49-F238E27FC236}">
                <a16:creationId xmlns:a16="http://schemas.microsoft.com/office/drawing/2014/main" id="{A8CB4879-79A0-1EE7-E007-07CD50E7CD16}"/>
              </a:ext>
            </a:extLst>
          </p:cNvPr>
          <p:cNvSpPr/>
          <p:nvPr/>
        </p:nvSpPr>
        <p:spPr>
          <a:xfrm>
            <a:off x="7550659" y="4881768"/>
            <a:ext cx="2135558" cy="92788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s-MX" b="1" dirty="0">
                <a:solidFill>
                  <a:schemeClr val="bg1"/>
                </a:solidFill>
                <a:latin typeface="Arial Narrow" pitchFamily="34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LISTADO DE LAS DIRECCIONES GENERALES</a:t>
            </a:r>
            <a:endParaRPr lang="es-MX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EA6A427-6C5A-E646-B34C-8E7958FC4006}"/>
              </a:ext>
            </a:extLst>
          </p:cNvPr>
          <p:cNvSpPr txBox="1"/>
          <p:nvPr/>
        </p:nvSpPr>
        <p:spPr>
          <a:xfrm>
            <a:off x="4730005" y="5943600"/>
            <a:ext cx="282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Ctrl+clic</a:t>
            </a:r>
            <a:r>
              <a:rPr lang="es-MX" dirty="0"/>
              <a:t> para abril vínculo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EB00F7-3AF9-15A8-44FF-AB9B693E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97446F-634F-0558-CC6F-148602EDF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EDUCACIÓN PRIMARIA 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1.5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73D51AF3-AAFF-CF06-E95B-17AE4923E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98319"/>
              </p:ext>
            </p:extLst>
          </p:nvPr>
        </p:nvGraphicFramePr>
        <p:xfrm>
          <a:off x="4032514" y="355362"/>
          <a:ext cx="7188200" cy="6147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848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613841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22511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57276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 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 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Código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81199" marR="81199" marT="40600" marB="406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Educación Primaria Estatal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1.5.1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Gestión Operativa de Primarias Estatales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1.5.1.1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1.2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Control y Gestión de Vacantes de Personal de Escuelas Estatales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1.5.1.2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2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Primaria Federalizada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1.5.2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Gestión Operativa de Primarias Federalizadas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1.5.2.1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2.2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y Gestión de Vacantes de Personal de Escuelas Federalizadas 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1.5.2.2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3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Operativa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1.5.3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2809717060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4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Control y Presupuesto 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1.5.4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3387902440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5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Seguimiento a necesidades de Recursos Materiales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1.5.5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1016347796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6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Procesos de Calidad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1.5.6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2917438767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7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Proyectos Académicos 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1.5.7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2996104713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8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Difusión de Cursos y Talleres Nacionales y Estatales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1.5.8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337927760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9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Visitas y Acompañamientos a Escuelas Primarias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1.5.9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1609146984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10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Yoremia y Estadística 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1.5.10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3989060432"/>
                  </a:ext>
                </a:extLst>
              </a:tr>
              <a:tr h="276077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11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Asuntos Jurídicos </a:t>
                      </a:r>
                    </a:p>
                  </a:txBody>
                  <a:tcPr marL="81199" marR="81199" marT="40600" marB="40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1.5.11</a:t>
                      </a:r>
                    </a:p>
                  </a:txBody>
                  <a:tcPr marL="81199" marR="81199" marT="40600" marB="40600"/>
                </a:tc>
                <a:extLst>
                  <a:ext uri="{0D108BD9-81ED-4DB2-BD59-A6C34878D82A}">
                    <a16:rowId xmlns:a16="http://schemas.microsoft.com/office/drawing/2014/main" val="3634556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411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653EF-4C40-4A5C-B29A-D1D816575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7F33DC-CF4F-1840-0D43-7F018E82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EDUCACIÓN SECUNDARIA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1.10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AD183DF5-F4D8-FDC8-BB5D-8819C532C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182840"/>
              </p:ext>
            </p:extLst>
          </p:nvPr>
        </p:nvGraphicFramePr>
        <p:xfrm>
          <a:off x="4092916" y="602483"/>
          <a:ext cx="7398602" cy="5402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394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409777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45431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1723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 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 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Código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94827" marR="94827" marT="47413" marB="4741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Subdirección de Asuntos Jurídicos 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1.10.1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Educación Secundaria Estatal y Particular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1.10.2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2.1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Trámite y Control de Educación Secundaria Estatal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1.10.2.1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Secundaria Técnica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1.10.3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Secundaria General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1.10.4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4.1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Trámite y Control de Educación Secundaria General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1.10.4.1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4.2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Académico de Educación Secundaria General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1.10.4.2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Telesecundaria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1.10.5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de Educación Física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1.10.6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2354905986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Operativa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1.10.7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3680650489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a Auditorias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1.10.8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773471640"/>
                  </a:ext>
                </a:extLst>
              </a:tr>
              <a:tr h="322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9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de Recursos Materiales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1.10.9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19068252"/>
                  </a:ext>
                </a:extLst>
              </a:tr>
              <a:tr h="16171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10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Administrativa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1.10.10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406850447"/>
                  </a:ext>
                </a:extLst>
              </a:tr>
              <a:tr h="16171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de Proyectos Estratégicos y Académicos </a:t>
                      </a:r>
                    </a:p>
                  </a:txBody>
                  <a:tcPr marL="94827" marR="94827" marT="47413" marB="474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6.6</a:t>
                      </a:r>
                    </a:p>
                  </a:txBody>
                  <a:tcPr marL="94827" marR="94827" marT="47413" marB="47413"/>
                </a:tc>
                <a:extLst>
                  <a:ext uri="{0D108BD9-81ED-4DB2-BD59-A6C34878D82A}">
                    <a16:rowId xmlns:a16="http://schemas.microsoft.com/office/drawing/2014/main" val="1601330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992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5AD1BF-362E-4F34-B417-DCE485F5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6BC892-2023-D358-624D-2D3092CF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INCLUSIÓN Y PROMOCION AL DESARROLLO EDUCATIVO 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1.9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D5A6A66B-3422-D0D2-6C3A-078A4126C9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481007"/>
              </p:ext>
            </p:extLst>
          </p:nvPr>
        </p:nvGraphicFramePr>
        <p:xfrm>
          <a:off x="4038600" y="1211614"/>
          <a:ext cx="7188200" cy="4653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039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287323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13838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31374">
                <a:tc>
                  <a:txBody>
                    <a:bodyPr/>
                    <a:lstStyle/>
                    <a:p>
                      <a:pPr algn="ctr"/>
                      <a:r>
                        <a:rPr lang="es-MX" sz="1900"/>
                        <a:t>No. 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900"/>
                        <a:t>Área 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900"/>
                        <a:t>Código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98039" marR="98039" marT="49020" marB="490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Subdirección de Operación Administrativa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1.9.1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Académica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1.9.2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Operación Académica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1.9.2.1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Educación Indígena 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1.9.3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3.1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Gestión Operativa de Educación Indígena 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1.9.3.1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3.2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Administrativo de Educación Indígena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1.9.3.2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3680650489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Especial Federal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1.9.4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2993423248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4.1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Académico de Educación Especial Federal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1.9.4.1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2218819941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Especial Estatal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1.9.5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1880275223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Gestión Operativa de Educación Física Federal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1.9.6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4221391952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6.1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Académico de Educación Física Estatal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1.9.6.1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773471640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Educación Física Estatal</a:t>
                      </a:r>
                    </a:p>
                  </a:txBody>
                  <a:tcPr marL="98039" marR="98039" marT="49020" marB="490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8.8</a:t>
                      </a:r>
                    </a:p>
                  </a:txBody>
                  <a:tcPr marL="98039" marR="98039" marT="49020" marB="49020"/>
                </a:tc>
                <a:extLst>
                  <a:ext uri="{0D108BD9-81ED-4DB2-BD59-A6C34878D82A}">
                    <a16:rowId xmlns:a16="http://schemas.microsoft.com/office/drawing/2014/main" val="19068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058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ACB68-9562-4CEE-7106-749D5436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0314DE-90F0-3A17-B0C9-2718A3F3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207267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ADMINISTRAC</a:t>
            </a:r>
            <a:r>
              <a:rPr lang="en-US" sz="1700" b="1" dirty="0">
                <a:solidFill>
                  <a:srgbClr val="FFFFFF"/>
                </a:solidFill>
              </a:rPr>
              <a:t>IÓ</a:t>
            </a:r>
            <a:r>
              <a:rPr lang="en-US" sz="1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 PARTICIPATIVA</a:t>
            </a:r>
            <a:br>
              <a:rPr lang="en-US" sz="1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11.15/11.16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288D5F6A-9194-9571-7A17-C59273CD5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29021"/>
              </p:ext>
            </p:extLst>
          </p:nvPr>
        </p:nvGraphicFramePr>
        <p:xfrm>
          <a:off x="4027114" y="1646087"/>
          <a:ext cx="7188201" cy="356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538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207987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88676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33840">
                <a:tc>
                  <a:txBody>
                    <a:bodyPr/>
                    <a:lstStyle/>
                    <a:p>
                      <a:pPr algn="ctr"/>
                      <a:r>
                        <a:rPr lang="es-MX" sz="1900"/>
                        <a:t>No. 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900" dirty="0"/>
                        <a:t>Área 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900"/>
                        <a:t>Código 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532439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1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Promoción y Conformación de los Organismo Auxiliares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11.15.1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215382562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1.1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Capacitación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11.15.1.1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1194675070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2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/>
                        <a:t>Dirección de Seguimiento a la Normatividad y Control Jurídico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11.16.2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1511245734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3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Promoción a la Corresponsabilidad Social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11.16.3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3568804689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4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/>
                        <a:t>Dirección de Administración y Organización 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11.16.4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2278394854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4.1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Departamento de Seguimiento a las Acciones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11.16.4.1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1025104990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5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/>
                        <a:t>Subdirección de Operación y Organización </a:t>
                      </a:r>
                    </a:p>
                  </a:txBody>
                  <a:tcPr marL="98600" marR="98600" marT="49300" marB="49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11.16.5</a:t>
                      </a:r>
                    </a:p>
                  </a:txBody>
                  <a:tcPr marL="98600" marR="98600" marT="49300" marB="49300"/>
                </a:tc>
                <a:extLst>
                  <a:ext uri="{0D108BD9-81ED-4DB2-BD59-A6C34878D82A}">
                    <a16:rowId xmlns:a16="http://schemas.microsoft.com/office/drawing/2014/main" val="3285412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332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F330A6-9945-19A9-4F86-6A68A664C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F382D7-9457-8927-09F9-F3F7A5BF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PROGRAMAS FEDERALES 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12.1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ABB3E9ED-72F8-7E78-31F7-22D97C02EE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441585"/>
              </p:ext>
            </p:extLst>
          </p:nvPr>
        </p:nvGraphicFramePr>
        <p:xfrm>
          <a:off x="4038600" y="1783884"/>
          <a:ext cx="7188200" cy="360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443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209061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59696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49134"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No. 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Área 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Código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47059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1</a:t>
                      </a:r>
                    </a:p>
                  </a:txBody>
                  <a:tcPr marL="102076" marR="102076" marT="51038" marB="5103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/>
                        <a:t>Subdirección Administrativa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12.1.1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551210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2</a:t>
                      </a:r>
                    </a:p>
                  </a:txBody>
                  <a:tcPr marL="102076" marR="102076" marT="51038" marB="5103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/>
                        <a:t>Coordinación del Programa de Fortalecimiento a los Servicios de Educación Especial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12.1.2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3836983285"/>
                  </a:ext>
                </a:extLst>
              </a:tr>
              <a:tr h="347059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3</a:t>
                      </a:r>
                    </a:p>
                  </a:txBody>
                  <a:tcPr marL="102076" marR="102076" marT="51038" marB="5103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/>
                        <a:t>Coordinación del Programa de Inglés en Preescolar y Primaria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12.1.3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1053327847"/>
                  </a:ext>
                </a:extLst>
              </a:tr>
              <a:tr h="347059">
                <a:tc>
                  <a:txBody>
                    <a:bodyPr/>
                    <a:lstStyle/>
                    <a:p>
                      <a:pPr algn="ctr"/>
                      <a:r>
                        <a:rPr lang="es-MX" sz="1600" b="0"/>
                        <a:t>3.1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del Programa de Inglés en Primaria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12.1.3.1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551210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4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Coordinación del Servicio de Atención Educativa de la Población Escolar Migrante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12.1.4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4253474177"/>
                  </a:ext>
                </a:extLst>
              </a:tr>
              <a:tr h="347059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5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Contraloría Social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12.1.5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1031156141"/>
                  </a:ext>
                </a:extLst>
              </a:tr>
              <a:tr h="347059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6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Académica</a:t>
                      </a:r>
                    </a:p>
                  </a:txBody>
                  <a:tcPr marL="102076" marR="102076" marT="51038" marB="510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12.1.6</a:t>
                      </a:r>
                    </a:p>
                  </a:txBody>
                  <a:tcPr marL="102076" marR="102076" marT="51038" marB="51038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335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0F48A-917D-26CC-8BD2-25240279F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878522-E5F0-A02D-249D-3AA7836A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CONVIVENCIA, SALUD Y SEGURIDAD ESCOLAR </a:t>
            </a:r>
            <a:b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13.2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EFD078C6-1D1D-6A83-4DCD-006C122F9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510665"/>
              </p:ext>
            </p:extLst>
          </p:nvPr>
        </p:nvGraphicFramePr>
        <p:xfrm>
          <a:off x="4038600" y="1472283"/>
          <a:ext cx="7188200" cy="3910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828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022159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269213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91549">
                <a:tc>
                  <a:txBody>
                    <a:bodyPr/>
                    <a:lstStyle/>
                    <a:p>
                      <a:pPr algn="ctr"/>
                      <a:r>
                        <a:rPr lang="es-MX" sz="2200"/>
                        <a:t>No. 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200"/>
                        <a:t>Área 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200"/>
                        <a:t>Código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111716" marR="111716" marT="55858" marB="5585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Subdirección de Control Presupuestal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13.2.1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2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Salud Escolar 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13.2.2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2.1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Establecimientos de Consumo Escolar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13.2.2.1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2.2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Operativo de Salud Escolar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13.2.2.2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3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Convivencia Escolar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13.2.3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4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Seguridad Escolar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13.2.4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4.1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Emergencia Escolar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13.2.4.1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4.2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Operativo de Seguridad Escolar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13.2.4.2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  <a:tr h="3798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5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Operativo</a:t>
                      </a:r>
                    </a:p>
                  </a:txBody>
                  <a:tcPr marL="111716" marR="111716" marT="55858" marB="558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13.2.5</a:t>
                      </a:r>
                    </a:p>
                  </a:txBody>
                  <a:tcPr marL="111716" marR="111716" marT="55858" marB="55858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392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CC34F-8295-5634-20CB-85CC55238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6D2914-BD07-C08E-2CB2-FFB8FC5F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SUBSECRETARIA DE EDUCACIÓN MEDIA SUPERIOR Y SUPERIOR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11.17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4A4CFBFE-AA21-C15E-0918-5076FCF21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537454"/>
              </p:ext>
            </p:extLst>
          </p:nvPr>
        </p:nvGraphicFramePr>
        <p:xfrm>
          <a:off x="4243977" y="622539"/>
          <a:ext cx="6689310" cy="561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529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963562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011219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91631"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No. 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Área 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Código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89007" marR="89007" marT="44503" marB="4450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Secretaría Técnica Ejecutiva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11.17.1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Proyectos Estratégicos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11.17.1.1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Presupuestal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11.17.1.2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1.3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Administrativa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11.17.1.3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1.4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Logística y Proyectos Especiales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11.17.1.4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1.5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Servicios y Control Vehicular 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11.17.1.5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1.6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Asuntos Internacionales 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11.7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1.7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Coordinación y Seguimiento de Programas 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11.7.1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3643010217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General de COEPES y CEPPEMS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11.8A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537818860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2.1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Operativa de COEPES y CEPPEMS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11.8A.1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3730475394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General de Programación y Estadística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11.3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71756253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3.1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Técnica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11.3.1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1038446150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3.2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Estadística de Media Superior y Superior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11.3.2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3102668687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Informática y Soporte Técnico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11.3.3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3502108559"/>
                  </a:ext>
                </a:extLst>
              </a:tr>
              <a:tr h="3026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3.4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Atención a Organismos de Media Superior y Superior</a:t>
                      </a:r>
                    </a:p>
                  </a:txBody>
                  <a:tcPr marL="89007" marR="89007" marT="44503" marB="4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11.3.4</a:t>
                      </a:r>
                    </a:p>
                  </a:txBody>
                  <a:tcPr marL="89007" marR="89007" marT="44503" marB="44503"/>
                </a:tc>
                <a:extLst>
                  <a:ext uri="{0D108BD9-81ED-4DB2-BD59-A6C34878D82A}">
                    <a16:rowId xmlns:a16="http://schemas.microsoft.com/office/drawing/2014/main" val="467181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756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B4D132-E66F-3966-B2F6-D5438F26B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C8C09A-94E0-BC35-65D5-75A6CFB0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EDUCACIÓN MEDIA SUPERIOR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11.9A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00D792DD-53CB-F111-8D7F-91B7EE2049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653890"/>
              </p:ext>
            </p:extLst>
          </p:nvPr>
        </p:nvGraphicFramePr>
        <p:xfrm>
          <a:off x="4142342" y="1921781"/>
          <a:ext cx="7084458" cy="3217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565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161085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87808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60022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No. 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Área 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Código</a:t>
                      </a:r>
                    </a:p>
                  </a:txBody>
                  <a:tcPr marL="104550" marR="104550" marT="52275" marB="52275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55472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104550" marR="104550" marT="52275" marB="5227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Educación Media Superior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11.9A.1</a:t>
                      </a:r>
                    </a:p>
                  </a:txBody>
                  <a:tcPr marL="104550" marR="104550" marT="52275" marB="52275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55472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Fomento Institucional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11.10</a:t>
                      </a:r>
                    </a:p>
                  </a:txBody>
                  <a:tcPr marL="104550" marR="104550" marT="52275" marB="52275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5547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Operativo y de Atención a Proyectos Especiales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11.9A.2</a:t>
                      </a:r>
                    </a:p>
                  </a:txBody>
                  <a:tcPr marL="104550" marR="104550" marT="52275" marB="52275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564572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Operativo, Análisis y Seguimiento a Proyectos Especiales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11.9A.2.1</a:t>
                      </a:r>
                    </a:p>
                  </a:txBody>
                  <a:tcPr marL="104550" marR="104550" marT="52275" marB="52275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5547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Incorporación, Revalidación y Equivalencia 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11.9B</a:t>
                      </a:r>
                    </a:p>
                  </a:txBody>
                  <a:tcPr marL="104550" marR="104550" marT="52275" marB="52275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564572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3.1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a Incorporación, Revalidación y Equivalencia </a:t>
                      </a:r>
                    </a:p>
                  </a:txBody>
                  <a:tcPr marL="104550" marR="104550" marT="52275" marB="52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11.9B.1</a:t>
                      </a:r>
                    </a:p>
                  </a:txBody>
                  <a:tcPr marL="104550" marR="104550" marT="52275" marB="52275"/>
                </a:tc>
                <a:extLst>
                  <a:ext uri="{0D108BD9-81ED-4DB2-BD59-A6C34878D82A}">
                    <a16:rowId xmlns:a16="http://schemas.microsoft.com/office/drawing/2014/main" val="1448647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469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E426F-364C-602B-2E81-DFEA065AE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05C636-DBA2-53B5-9705-4F431358E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EDUCACIÓN SUPERIOR 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11.18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5EEA13A5-D6EB-C35C-3913-93E8B9FAC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413146"/>
              </p:ext>
            </p:extLst>
          </p:nvPr>
        </p:nvGraphicFramePr>
        <p:xfrm>
          <a:off x="4038600" y="1882222"/>
          <a:ext cx="7188201" cy="3090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782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150278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94141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62474">
                <a:tc>
                  <a:txBody>
                    <a:bodyPr/>
                    <a:lstStyle/>
                    <a:p>
                      <a:pPr algn="ctr"/>
                      <a:r>
                        <a:rPr lang="es-MX" sz="2100" dirty="0"/>
                        <a:t>No. 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Área 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Código</a:t>
                      </a:r>
                    </a:p>
                  </a:txBody>
                  <a:tcPr marL="105108" marR="105108" marT="52554" marB="52554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567582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105108" marR="105108" marT="52554" marB="5255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Acreditaciones y Autentificación de Estudios Superiores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11.4</a:t>
                      </a:r>
                    </a:p>
                  </a:txBody>
                  <a:tcPr marL="105108" marR="105108" marT="52554" marB="52554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56758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Incorporación, Revalidación y Equivalencias de Educación Superior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11.9B</a:t>
                      </a:r>
                    </a:p>
                  </a:txBody>
                  <a:tcPr marL="105108" marR="105108" marT="52554" marB="52554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de Educación Superior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11.9B.1</a:t>
                      </a:r>
                    </a:p>
                  </a:txBody>
                  <a:tcPr marL="105108" marR="105108" marT="52554" marB="52554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567582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2.2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Revalidación y Equivalencias de Educación Superior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11.9B.2</a:t>
                      </a:r>
                    </a:p>
                  </a:txBody>
                  <a:tcPr marL="105108" marR="105108" marT="52554" marB="52554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56758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Administrativa de Educación Superior</a:t>
                      </a:r>
                    </a:p>
                  </a:txBody>
                  <a:tcPr marL="105108" marR="105108" marT="52554" marB="525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11.18.1</a:t>
                      </a:r>
                    </a:p>
                  </a:txBody>
                  <a:tcPr marL="105108" marR="105108" marT="52554" marB="52554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210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D3DAC-D8E8-0D07-7EA8-619E3A811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8715D1-2918-A79C-7859-0F1DFF04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SUBSECRETARIA Y COORDINACIÓN EJECUTIVA DE POLITICAS EDUCATIVAS PARA LA TRANSFORMACIÓN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11.2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A01BB4F1-3334-39DB-77A9-B42FEC2B63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006953"/>
              </p:ext>
            </p:extLst>
          </p:nvPr>
        </p:nvGraphicFramePr>
        <p:xfrm>
          <a:off x="4032514" y="803998"/>
          <a:ext cx="7188199" cy="496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499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481845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99855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87230"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No. 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/>
                        <a:t>Área 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/>
                        <a:t>Código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88007" marR="88007" marT="44003" marB="4400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General Académica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11.8B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1.1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Desarrollo e Innovación de programas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11.8B.1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1.2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Proyectos y Programas Académicos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11.8B.1.1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1.3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Vinculación para el Desarrollo de Programas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11.8B.1.2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1.4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Alianzas Estratégicas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11.8B.1.3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General de Capacitación y Difusión para la Educación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11.6B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2.1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Vinculación Institucional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11.6B.1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General de Administración y Seguimiento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11.14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3.1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Funcionamiento de Metas y Objetivos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11.14.1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3.2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Administrativa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11.14.2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2684510700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Planeación y Desarrollo de Objetivos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11.14.3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3276285672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General Administrativa de Proyectos e Infraestructura Educativa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11.11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2152213623"/>
                  </a:ext>
                </a:extLst>
              </a:tr>
              <a:tr h="2992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4.1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Atención y Gestión de Peticiones</a:t>
                      </a:r>
                    </a:p>
                  </a:txBody>
                  <a:tcPr marL="88007" marR="88007" marT="44003" marB="440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11.11.1</a:t>
                      </a:r>
                    </a:p>
                  </a:txBody>
                  <a:tcPr marL="88007" marR="88007" marT="44003" marB="44003"/>
                </a:tc>
                <a:extLst>
                  <a:ext uri="{0D108BD9-81ED-4DB2-BD59-A6C34878D82A}">
                    <a16:rowId xmlns:a16="http://schemas.microsoft.com/office/drawing/2014/main" val="2632686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919537" y="745540"/>
            <a:ext cx="835292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IDENTIFICACIÓN DE MOBILIARIO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75520" y="1196753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600" dirty="0"/>
              <a:t>A = Archivero</a:t>
            </a:r>
          </a:p>
          <a:p>
            <a:pPr lvl="0" algn="just"/>
            <a:r>
              <a:rPr lang="es-MX" sz="1600" dirty="0"/>
              <a:t>E = Escritorio</a:t>
            </a:r>
          </a:p>
          <a:p>
            <a:pPr lvl="0" algn="just"/>
            <a:r>
              <a:rPr lang="es-MX" sz="1600" dirty="0"/>
              <a:t>M = Otro tipo de mueble (librero, </a:t>
            </a:r>
            <a:r>
              <a:rPr lang="es-MX" sz="1600" dirty="0" err="1"/>
              <a:t>locker</a:t>
            </a:r>
            <a:r>
              <a:rPr lang="es-MX" sz="1600" dirty="0"/>
              <a:t>, estante, gabinete, </a:t>
            </a:r>
            <a:r>
              <a:rPr lang="es-MX" sz="1600" dirty="0" err="1"/>
              <a:t>credenza</a:t>
            </a:r>
            <a:r>
              <a:rPr lang="es-MX" sz="1600" dirty="0"/>
              <a:t>, etc.)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Numerar por tipo de mueble, Ej. A1, A2, etc. y si tenemos varias gavetas en un  escritorio o archivero, etiquetar cada una de las gavetas.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Para la custodia adecuada de los documentos, es necesario que el mobiliario cumpla con los requisitos de seguridad y cerraduras con llave en buen estado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906209" y="374467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Sistema Institucional de Archivos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816081" y="432248"/>
            <a:ext cx="47525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GUIA PARA IDENTIFICACION DE MOBILIARIO</a:t>
            </a:r>
          </a:p>
        </p:txBody>
      </p:sp>
      <p:sp>
        <p:nvSpPr>
          <p:cNvPr id="13" name="12 Rectángulo redondeado">
            <a:hlinkClick r:id="rId3" action="ppaction://hlinksldjump"/>
          </p:cNvPr>
          <p:cNvSpPr/>
          <p:nvPr/>
        </p:nvSpPr>
        <p:spPr>
          <a:xfrm>
            <a:off x="9624392" y="6093296"/>
            <a:ext cx="936104" cy="36004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Arial Narrow" pitchFamily="34" charset="0"/>
              </a:rPr>
              <a:t>Siguiente Diapositiva</a:t>
            </a:r>
            <a:endParaRPr lang="es-MX" b="1" dirty="0">
              <a:latin typeface="Arial Narrow" pitchFamily="34" charset="0"/>
            </a:endParaRPr>
          </a:p>
        </p:txBody>
      </p:sp>
      <p:sp>
        <p:nvSpPr>
          <p:cNvPr id="15" name="14 Hexágono"/>
          <p:cNvSpPr/>
          <p:nvPr/>
        </p:nvSpPr>
        <p:spPr>
          <a:xfrm>
            <a:off x="5303912" y="6453336"/>
            <a:ext cx="1636768" cy="33833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16 Imagen" descr="Archiveros432gavetas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114" y="3356992"/>
            <a:ext cx="3845375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CuadroTexto"/>
          <p:cNvSpPr txBox="1"/>
          <p:nvPr/>
        </p:nvSpPr>
        <p:spPr>
          <a:xfrm>
            <a:off x="3431704" y="3789040"/>
            <a:ext cx="309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Ejemplo:</a:t>
            </a:r>
          </a:p>
          <a:p>
            <a:r>
              <a:rPr lang="es-MX" sz="1600" dirty="0"/>
              <a:t>En el SIA se tienen 3 archiveros , las etiquetas quedarían de esta manera:</a:t>
            </a:r>
          </a:p>
          <a:p>
            <a:r>
              <a:rPr lang="es-MX" sz="1600" dirty="0"/>
              <a:t>9.1  = Código de Edificio del SIA</a:t>
            </a:r>
          </a:p>
          <a:p>
            <a:r>
              <a:rPr lang="es-MX" sz="1600" dirty="0"/>
              <a:t>A1   = Archivero 1</a:t>
            </a:r>
          </a:p>
          <a:p>
            <a:r>
              <a:rPr lang="es-MX" sz="1600" dirty="0"/>
              <a:t>A1.1 = Archivero 1 Gaveta 1</a:t>
            </a:r>
          </a:p>
          <a:p>
            <a:r>
              <a:rPr lang="es-MX" sz="1600" dirty="0"/>
              <a:t>Y así sucesivamente según el mobiliario conque cuenta el área.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7577850" y="3212977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9.1 / A1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464153" y="4149080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A1.1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7464153" y="4592161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A1.2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464153" y="5096217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A1.3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7464153" y="5528265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A1.4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8369938" y="3584050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9.1 / A2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9090018" y="3933057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9.1 / A3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8328249" y="4592161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A2.1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8328249" y="5096217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A2.2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8328249" y="5528265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A2.3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9192345" y="5096217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9.1 / A3.1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9192345" y="5528266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9.1 / A3.2</a:t>
            </a:r>
          </a:p>
        </p:txBody>
      </p:sp>
      <p:cxnSp>
        <p:nvCxnSpPr>
          <p:cNvPr id="32" name="31 Conector recto de flecha"/>
          <p:cNvCxnSpPr>
            <a:stCxn id="19" idx="2"/>
          </p:cNvCxnSpPr>
          <p:nvPr/>
        </p:nvCxnSpPr>
        <p:spPr>
          <a:xfrm flipH="1">
            <a:off x="7896201" y="3551531"/>
            <a:ext cx="103400" cy="2375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>
            <a:stCxn id="24" idx="2"/>
          </p:cNvCxnSpPr>
          <p:nvPr/>
        </p:nvCxnSpPr>
        <p:spPr>
          <a:xfrm flipH="1">
            <a:off x="8688289" y="3922604"/>
            <a:ext cx="103400" cy="2264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stCxn id="25" idx="2"/>
          </p:cNvCxnSpPr>
          <p:nvPr/>
        </p:nvCxnSpPr>
        <p:spPr>
          <a:xfrm flipH="1">
            <a:off x="9408369" y="4271611"/>
            <a:ext cx="103400" cy="2375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Rectángulo redondeado">
            <a:hlinkClick r:id="rId5" action="ppaction://hlinksldjump"/>
          </p:cNvPr>
          <p:cNvSpPr/>
          <p:nvPr/>
        </p:nvSpPr>
        <p:spPr>
          <a:xfrm>
            <a:off x="8544272" y="6093296"/>
            <a:ext cx="936104" cy="36004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Arial Narrow" pitchFamily="34" charset="0"/>
              </a:rPr>
              <a:t>Anterior Diapositiva</a:t>
            </a:r>
            <a:endParaRPr lang="es-MX" b="1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6C303C-9580-7261-A249-C8D9AA9AD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10DB7B7-034B-C98E-0F69-EF2BCC1004E3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IGUALDAD DE GÉNERO </a:t>
            </a:r>
          </a:p>
          <a:p>
            <a:pPr algn="ctr">
              <a:spcAft>
                <a:spcPts val="600"/>
              </a:spcAft>
            </a:pP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12.1 </a:t>
            </a:r>
          </a:p>
        </p:txBody>
      </p:sp>
      <p:graphicFrame>
        <p:nvGraphicFramePr>
          <p:cNvPr id="4" name="Marcador de contenido 9">
            <a:extLst>
              <a:ext uri="{FF2B5EF4-FFF2-40B4-BE49-F238E27FC236}">
                <a16:creationId xmlns:a16="http://schemas.microsoft.com/office/drawing/2014/main" id="{A41BF84D-4E75-7DE2-0123-8E5E873EFC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055009"/>
              </p:ext>
            </p:extLst>
          </p:nvPr>
        </p:nvGraphicFramePr>
        <p:xfrm>
          <a:off x="4032514" y="1958202"/>
          <a:ext cx="7188200" cy="2941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093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862115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36299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27868">
                <a:tc>
                  <a:txBody>
                    <a:bodyPr/>
                    <a:lstStyle/>
                    <a:p>
                      <a:pPr algn="ctr"/>
                      <a:r>
                        <a:rPr lang="es-MX" sz="2400"/>
                        <a:t>No. 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Área 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/>
                        <a:t>Código</a:t>
                      </a:r>
                    </a:p>
                  </a:txBody>
                  <a:tcPr marL="119970" marR="119970" marT="59985" marB="59985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647838">
                <a:tc>
                  <a:txBody>
                    <a:bodyPr/>
                    <a:lstStyle/>
                    <a:p>
                      <a:pPr algn="ctr"/>
                      <a:r>
                        <a:rPr lang="es-MX" sz="1800" b="1"/>
                        <a:t>1</a:t>
                      </a:r>
                    </a:p>
                  </a:txBody>
                  <a:tcPr marL="119970" marR="119970" marT="59985" marB="5998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b="1"/>
                        <a:t>Dirección de Formación con Perspectiva de Género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11.12.1</a:t>
                      </a:r>
                    </a:p>
                  </a:txBody>
                  <a:tcPr marL="119970" marR="119970" marT="59985" marB="59985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647838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/>
                        <a:t>1.1</a:t>
                      </a:r>
                    </a:p>
                  </a:txBody>
                  <a:tcPr marL="119970" marR="119970" marT="59985" marB="5998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b="0"/>
                        <a:t>Departamento de Gestión Educativa de Educación Básica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11.12.1.1</a:t>
                      </a:r>
                    </a:p>
                  </a:txBody>
                  <a:tcPr marL="119970" marR="119970" marT="59985" marB="59985"/>
                </a:tc>
                <a:extLst>
                  <a:ext uri="{0D108BD9-81ED-4DB2-BD59-A6C34878D82A}">
                    <a16:rowId xmlns:a16="http://schemas.microsoft.com/office/drawing/2014/main" val="2383066198"/>
                  </a:ext>
                </a:extLst>
              </a:tr>
              <a:tr h="407898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2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Políticas de Igualdad Sustantiva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/>
                        <a:t>11.12.2</a:t>
                      </a:r>
                    </a:p>
                  </a:txBody>
                  <a:tcPr marL="119970" marR="119970" marT="59985" marB="59985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407898"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2.1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Gestión Administrativa</a:t>
                      </a:r>
                    </a:p>
                  </a:txBody>
                  <a:tcPr marL="119970" marR="119970" marT="59985" marB="599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11.12.2.1</a:t>
                      </a:r>
                    </a:p>
                  </a:txBody>
                  <a:tcPr marL="119970" marR="119970" marT="59985" marB="59985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402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84FE5-089F-26AF-1A8E-683F37E8B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42988F-0E26-3F43-CF65-094AEA7B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74363"/>
            <a:ext cx="2852267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INTERCULTURALIDAD</a:t>
            </a:r>
            <a:br>
              <a:rPr lang="en-US" sz="1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13.1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7C73D39D-B36B-1A9A-611F-9A5E14EC7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707813"/>
              </p:ext>
            </p:extLst>
          </p:nvPr>
        </p:nvGraphicFramePr>
        <p:xfrm>
          <a:off x="4038600" y="1990774"/>
          <a:ext cx="7188201" cy="2873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655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807623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394923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40234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No. 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/>
                        <a:t>Área 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/>
                        <a:t>Código</a:t>
                      </a:r>
                    </a:p>
                  </a:txBody>
                  <a:tcPr marL="122780" marR="122780" marT="61390" marB="6139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417454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1</a:t>
                      </a:r>
                    </a:p>
                  </a:txBody>
                  <a:tcPr marL="122780" marR="122780" marT="61390" marB="61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/>
                        <a:t>Subdirección de Formación Intercultural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13.1.1</a:t>
                      </a:r>
                    </a:p>
                  </a:txBody>
                  <a:tcPr marL="122780" marR="122780" marT="61390" marB="61390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417454">
                <a:tc>
                  <a:txBody>
                    <a:bodyPr/>
                    <a:lstStyle/>
                    <a:p>
                      <a:pPr algn="ctr"/>
                      <a:r>
                        <a:rPr lang="es-MX" sz="1600" b="0"/>
                        <a:t>1.1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Fomento Intercultural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13.1.1.1</a:t>
                      </a:r>
                    </a:p>
                  </a:txBody>
                  <a:tcPr marL="122780" marR="122780" marT="61390" marB="61390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663015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2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Desarrollo Educativo Intercultural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13.1.2</a:t>
                      </a:r>
                    </a:p>
                  </a:txBody>
                  <a:tcPr marL="122780" marR="122780" marT="61390" marB="61390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417454"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2.1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Educativa Intercultural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13.1.2.1</a:t>
                      </a:r>
                    </a:p>
                  </a:txBody>
                  <a:tcPr marL="122780" marR="122780" marT="61390" marB="61390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417454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Administración y Finanzas de la DGI</a:t>
                      </a:r>
                    </a:p>
                  </a:txBody>
                  <a:tcPr marL="122780" marR="122780" marT="61390" marB="613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13.1.3</a:t>
                      </a:r>
                    </a:p>
                  </a:txBody>
                  <a:tcPr marL="122780" marR="122780" marT="61390" marB="61390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350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8EF403-3CDA-42EB-3DA4-7D6929758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EC0211-BC12-BF85-E971-AB13DCA5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VINCULACIÓN</a:t>
            </a:r>
            <a:b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6.7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9991F230-5E37-3187-3488-D0F8CFE129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267623"/>
              </p:ext>
            </p:extLst>
          </p:nvPr>
        </p:nvGraphicFramePr>
        <p:xfrm>
          <a:off x="4038600" y="2172343"/>
          <a:ext cx="7188200" cy="2509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113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825837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384250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361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No. </a:t>
                      </a:r>
                    </a:p>
                  </a:txBody>
                  <a:tcPr marL="121841" marR="121841" marT="60921" marB="609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/>
                        <a:t>Área </a:t>
                      </a:r>
                    </a:p>
                  </a:txBody>
                  <a:tcPr marL="121841" marR="121841" marT="60921" marB="609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/>
                        <a:t>Código</a:t>
                      </a:r>
                    </a:p>
                  </a:txBody>
                  <a:tcPr marL="121841" marR="121841" marT="60921" marB="60921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657942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1</a:t>
                      </a:r>
                    </a:p>
                  </a:txBody>
                  <a:tcPr marL="121841" marR="121841" marT="60921" marB="609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/>
                        <a:t>Dirección de Enlace Interinstitucional y Empresarial</a:t>
                      </a:r>
                    </a:p>
                  </a:txBody>
                  <a:tcPr marL="121841" marR="121841" marT="60921" marB="609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6.7.1</a:t>
                      </a:r>
                    </a:p>
                  </a:txBody>
                  <a:tcPr marL="121841" marR="121841" marT="60921" marB="60921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657942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</a:t>
                      </a:r>
                    </a:p>
                  </a:txBody>
                  <a:tcPr marL="121841" marR="121841" marT="60921" marB="6092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Programas para la Formación de Talento Humano</a:t>
                      </a:r>
                    </a:p>
                  </a:txBody>
                  <a:tcPr marL="121841" marR="121841" marT="60921" marB="609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6.7.2</a:t>
                      </a:r>
                    </a:p>
                  </a:txBody>
                  <a:tcPr marL="121841" marR="121841" marT="60921" marB="60921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657942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</a:t>
                      </a:r>
                    </a:p>
                  </a:txBody>
                  <a:tcPr marL="121841" marR="121841" marT="60921" marB="60921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Enlace y Coordinación Centro Education USA</a:t>
                      </a:r>
                    </a:p>
                  </a:txBody>
                  <a:tcPr marL="121841" marR="121841" marT="60921" marB="609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6.7.3</a:t>
                      </a:r>
                    </a:p>
                  </a:txBody>
                  <a:tcPr marL="121841" marR="121841" marT="60921" marB="60921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912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F7A729-0C5C-D6BF-2620-B5C616646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20B196-9EE0-1056-FBAB-57DD09DA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MEJORA CONTINUA DE LA EDUCACIÓN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14.1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60BF79F5-B866-4B06-9F5D-1858F23396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188697"/>
              </p:ext>
            </p:extLst>
          </p:nvPr>
        </p:nvGraphicFramePr>
        <p:xfrm>
          <a:off x="4038600" y="1849283"/>
          <a:ext cx="7188201" cy="3175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599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201440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6416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50864"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No. 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Área 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Código</a:t>
                      </a:r>
                    </a:p>
                  </a:txBody>
                  <a:tcPr marL="102469" marR="102469" marT="51234" marB="51234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48395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102469" marR="102469" marT="51234" marB="5123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Departamento de Administración y Normatividad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14.1.1</a:t>
                      </a:r>
                    </a:p>
                  </a:txBody>
                  <a:tcPr marL="102469" marR="102469" marT="51234" marB="51234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5533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2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Evaluación Educativa y Estudios sobre la Práctica Docente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14.1.2</a:t>
                      </a:r>
                    </a:p>
                  </a:txBody>
                  <a:tcPr marL="102469" marR="102469" marT="51234" marB="51234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48395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3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Organización Operativa de Proyectos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14.1.3</a:t>
                      </a:r>
                    </a:p>
                  </a:txBody>
                  <a:tcPr marL="102469" marR="102469" marT="51234" marB="51234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5533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4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Procesamiento y Análisis de Datos Educativos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14.1.4</a:t>
                      </a:r>
                    </a:p>
                  </a:txBody>
                  <a:tcPr marL="102469" marR="102469" marT="51234" marB="51234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55333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5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Administración y Gestión de Proyectos de Investigación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14.1.5</a:t>
                      </a:r>
                    </a:p>
                  </a:txBody>
                  <a:tcPr marL="102469" marR="102469" marT="51234" marB="51234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48395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6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Investigación Educativa</a:t>
                      </a:r>
                    </a:p>
                  </a:txBody>
                  <a:tcPr marL="102469" marR="102469" marT="51234" marB="512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14.1.6</a:t>
                      </a:r>
                    </a:p>
                  </a:txBody>
                  <a:tcPr marL="102469" marR="102469" marT="51234" marB="51234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162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71BB5-20C8-8EA2-0B48-C9C1F688E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99562B-371C-BA42-D366-ECFAEFA9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SUBSECRETARIA Y COORDINACION EJECUTIVA DE PLANEACIÓN Y ADMINISTRACIÓN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1.6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ED8D8A68-82AB-8989-662E-2C14E23FF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487945"/>
              </p:ext>
            </p:extLst>
          </p:nvPr>
        </p:nvGraphicFramePr>
        <p:xfrm>
          <a:off x="4038600" y="1578243"/>
          <a:ext cx="7188200" cy="369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486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919131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329583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14929">
                <a:tc>
                  <a:txBody>
                    <a:bodyPr/>
                    <a:lstStyle/>
                    <a:p>
                      <a:pPr algn="ctr"/>
                      <a:r>
                        <a:rPr lang="es-MX" sz="2300"/>
                        <a:t>No. 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300"/>
                        <a:t>Área 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300"/>
                        <a:t>Código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117029" marR="117029" marT="58515" marB="585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Coordinación General de Proyectos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1.6.1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Atención y Seguimiento 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1.6.1.1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1.2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Control Documental y Activos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1.6.1.2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1.3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1.6.1.3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Trámites y de Gestión Documental</a:t>
                      </a:r>
                      <a:endParaRPr kumimoji="0" lang="es-MX" sz="1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1.6.1.4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1.5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de Gestión de Proyectos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1.6.1.5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1.6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Seguimiento de Proyectos 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1.6.1.6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2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Comunicación Social</a:t>
                      </a:r>
                    </a:p>
                  </a:txBody>
                  <a:tcPr marL="117029" marR="117029" marT="58515" marB="585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1.6.2</a:t>
                      </a:r>
                    </a:p>
                  </a:txBody>
                  <a:tcPr marL="117029" marR="117029" marT="58515" marB="58515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329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1AEE7-555D-8522-E589-92A1FFE69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AB92ED-43F7-1272-208B-F6D35B2A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</a:t>
            </a:r>
            <a:r>
              <a:rPr lang="en-US" sz="2200" b="1" dirty="0">
                <a:solidFill>
                  <a:srgbClr val="FFFFFF"/>
                </a:solidFill>
              </a:rPr>
              <a:t>Ó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 GENERAL DE PLANEACIÓN  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3.1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A21C8034-C1CC-48EE-BF4D-27D07962D5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091531"/>
              </p:ext>
            </p:extLst>
          </p:nvPr>
        </p:nvGraphicFramePr>
        <p:xfrm>
          <a:off x="4032514" y="1661936"/>
          <a:ext cx="7188201" cy="3534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734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382256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058211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09831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No. 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Área 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Código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93143" marR="93143" marT="46572" marB="4657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Unidad de Seguimiento de Organismos del Sector Educativo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3.3B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1.1</a:t>
                      </a:r>
                    </a:p>
                  </a:txBody>
                  <a:tcPr marL="93143" marR="93143" marT="46572" marB="4657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dirty="0"/>
                        <a:t>Departamento de Gestión Interna y Seguimiento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6.5A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3558275596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1.2</a:t>
                      </a:r>
                    </a:p>
                  </a:txBody>
                  <a:tcPr marL="93143" marR="93143" marT="46572" marB="4657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dirty="0"/>
                        <a:t>Departamento de Coordinación 3 de Institutos Tecnológicos y Universidades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6.5B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1101962713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Programación y Evaluación del Desempeño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3.3A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2.1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Planeación y Evaluación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3.3A.1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3612880094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2.2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Control y Transparencia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3.3A.2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2702607637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2.3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Planeación del Organismo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3.3A.3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4269949797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2.4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Propagación de la Dependencia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3.3A.4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16687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2.5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Atención y Seguimiento a Auditorías</a:t>
                      </a:r>
                    </a:p>
                  </a:txBody>
                  <a:tcPr marL="93143" marR="93143" marT="46572" marB="465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3.3A.5</a:t>
                      </a:r>
                    </a:p>
                  </a:txBody>
                  <a:tcPr marL="93143" marR="93143" marT="46572" marB="46572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713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6ECBB-E34C-3989-8E10-97FB6881E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7C03F9-D892-4668-9C09-6263E5FFC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PLANEACION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3.1  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46C94F28-9FBD-6724-A852-4E9D5B74EF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128427"/>
              </p:ext>
            </p:extLst>
          </p:nvPr>
        </p:nvGraphicFramePr>
        <p:xfrm>
          <a:off x="3803374" y="636104"/>
          <a:ext cx="7423426" cy="5565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390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603821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066215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44194"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No. 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Área 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Código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90874" marR="90874" marT="45437" marB="454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Presupuesto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3.2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3.1</a:t>
                      </a:r>
                    </a:p>
                  </a:txBody>
                  <a:tcPr marL="90874" marR="90874" marT="45437" marB="454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Presupuesto de la Dependencia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3.2.1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3836983285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3.2</a:t>
                      </a:r>
                    </a:p>
                  </a:txBody>
                  <a:tcPr marL="90874" marR="90874" marT="45437" marB="454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Plazas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3.2.2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1053327847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3.3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Presupuesto del Organismo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3.2.3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60886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Programación y Seguimiento de Infraestructura Educativa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3.4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4253474177"/>
                  </a:ext>
                </a:extLst>
              </a:tr>
              <a:tr h="608863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4.1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Control y Seguimiento de Infraestructura Educativa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3.4.1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1031156141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4.2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Programación de Infraestructura Educativa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3.4.2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4.3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Responsable de Región 2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3.4.2.1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385416032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4.4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Responsable de Región 4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3.4.2.2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3305455229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4.5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Responsable de Región 7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3.4.2.3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2882640800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Estadística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3.5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38345738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5.1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Estadística Educativa y Centros de Trabajo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3.5.1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4030159037"/>
                  </a:ext>
                </a:extLst>
              </a:tr>
              <a:tr h="354908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5.2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Centros de Trabajo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3.5.2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2581350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085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191F-3152-EEC6-2481-B354A3B3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087CC-8A9B-70C9-2107-33E4230D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PLANEACIÓN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3.1  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Marcador de contenido 9">
            <a:extLst>
              <a:ext uri="{FF2B5EF4-FFF2-40B4-BE49-F238E27FC236}">
                <a16:creationId xmlns:a16="http://schemas.microsoft.com/office/drawing/2014/main" id="{D19209BF-F576-2D2F-DA19-087945E5DC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794256"/>
              </p:ext>
            </p:extLst>
          </p:nvPr>
        </p:nvGraphicFramePr>
        <p:xfrm>
          <a:off x="4032514" y="1053327"/>
          <a:ext cx="7188200" cy="4751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893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384285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05702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0937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No. 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Área 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Código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16332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6</a:t>
                      </a:r>
                    </a:p>
                  </a:txBody>
                  <a:tcPr marL="93039" marR="93039" marT="46519" marB="465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Programación Docente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3.6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16332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6.1</a:t>
                      </a:r>
                    </a:p>
                  </a:txBody>
                  <a:tcPr marL="93039" marR="93039" marT="46519" marB="465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dirty="0"/>
                        <a:t>Subdirección de Programación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3.6.1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3836983285"/>
                  </a:ext>
                </a:extLst>
              </a:tr>
              <a:tr h="316332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6.2</a:t>
                      </a:r>
                    </a:p>
                  </a:txBody>
                  <a:tcPr marL="93039" marR="93039" marT="46519" marB="465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dirty="0"/>
                        <a:t>Subdirección de Micro planeación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3.6.2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1053327847"/>
                  </a:ext>
                </a:extLst>
              </a:tr>
              <a:tr h="290359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6.3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Seguimiento y Control 1 del Nivel de Secundarias Técnicas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3.6.3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4253474177"/>
                  </a:ext>
                </a:extLst>
              </a:tr>
              <a:tr h="168439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6.4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y Control Administrativo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3.6.4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2455240979"/>
                  </a:ext>
                </a:extLst>
              </a:tr>
              <a:tr h="168439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6.5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Incidencias de Personal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3.6.5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3562704486"/>
                  </a:ext>
                </a:extLst>
              </a:tr>
              <a:tr h="502409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6.6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Seguimiento y Control 2 del Nivel de Secundarias Generales y Educación Física Federal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3.6.5.1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1031156141"/>
                  </a:ext>
                </a:extLst>
              </a:tr>
              <a:tr h="502409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6.7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Seguimiento y Control 3 del Nivel de Preescolar Federal y CRESON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3.6.5.2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502409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6.8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y Control 4 de Nivel de Secundarias Estatales</a:t>
                      </a:r>
                    </a:p>
                  </a:txBody>
                  <a:tcPr marL="93039" marR="93039" marT="46519" marB="465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3.6.5.3</a:t>
                      </a:r>
                    </a:p>
                  </a:txBody>
                  <a:tcPr marL="93039" marR="93039" marT="46519" marB="46519"/>
                </a:tc>
                <a:extLst>
                  <a:ext uri="{0D108BD9-81ED-4DB2-BD59-A6C34878D82A}">
                    <a16:rowId xmlns:a16="http://schemas.microsoft.com/office/drawing/2014/main" val="385416032"/>
                  </a:ext>
                </a:extLst>
              </a:tr>
              <a:tr h="158166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7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Enlace Único Administrativo</a:t>
                      </a:r>
                    </a:p>
                  </a:txBody>
                  <a:tcPr marL="90874" marR="90874" marT="45437" marB="45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3.7</a:t>
                      </a:r>
                    </a:p>
                  </a:txBody>
                  <a:tcPr marL="90874" marR="90874" marT="45437" marB="45437"/>
                </a:tc>
                <a:extLst>
                  <a:ext uri="{0D108BD9-81ED-4DB2-BD59-A6C34878D82A}">
                    <a16:rowId xmlns:a16="http://schemas.microsoft.com/office/drawing/2014/main" val="2090378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356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E9376-0D76-7BB9-CBAC-142164C65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A1561F-64E5-3AD7-0ACD-C3676D16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ADMINISTRACION Y FINANZAS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1.3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11409861-05FD-7459-154C-5423215A7F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89191"/>
              </p:ext>
            </p:extLst>
          </p:nvPr>
        </p:nvGraphicFramePr>
        <p:xfrm>
          <a:off x="3879574" y="486182"/>
          <a:ext cx="7188200" cy="543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105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998923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31417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79643"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No. 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 dirty="0"/>
                        <a:t>Área 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Código 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70633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1</a:t>
                      </a:r>
                    </a:p>
                  </a:txBody>
                  <a:tcPr marL="109010" marR="109010" marT="54505" marB="5450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/>
                        <a:t>Dirección de Evaluación, Seguimiento y Control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1.3.1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70633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2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gestión Administrativa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1.3.2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70633"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2.1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Documental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1.3.2.1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600" b="0"/>
                        <a:t>2.2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Administrativa SEC/SEES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1.3.2.2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2773081598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 b="1" dirty="0"/>
                        <a:t>Dirección de Contabilidad Gubernamental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1.4A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1411234878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3.1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/>
                        <a:t>Departamento de Gestión Administrativa de Archivos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1.4A.1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1270920958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3.2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Departamento de Seguimiento a Auditorias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1.4A.2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3397025511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3.3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/>
                        <a:t>Departamento de Cuentas por Pagar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1.4A.3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3166365746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3.4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/>
                        <a:t>Departamento de Soporte Técnico y Registros Contables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1.4A.4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2996564850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3.5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Activos Fijos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6.8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3436501455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3.6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Áreas Administrativas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6.8.1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16629053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3.7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Conciliación de Bienes Muebles y Siniestros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6.8.2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139103986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3.8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dirty="0"/>
                        <a:t>Departamento de Registro de Bienes Muebles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/>
                        <a:t>6.8.3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809055241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3.9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dirty="0"/>
                        <a:t>Departamento de Almacén de Archivos Fijos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6.8.4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2972850768"/>
                  </a:ext>
                </a:extLst>
              </a:tr>
              <a:tr h="185317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3.10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/>
                        <a:t>Departamento de Inventario a Centros de Trabajo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6.8.5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3423022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784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B3973-AD21-5D0C-20D9-ABF366C88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35D7CB-227E-CEAC-1E24-14E52CE3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ADMINISTRACIÓN Y FINANZAS 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1.3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75418567-61C1-A464-1319-B80469DDF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00678"/>
              </p:ext>
            </p:extLst>
          </p:nvPr>
        </p:nvGraphicFramePr>
        <p:xfrm>
          <a:off x="4173159" y="577499"/>
          <a:ext cx="6998597" cy="5227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772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883411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239414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80008"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No. 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 dirty="0"/>
                        <a:t>Área 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Código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109093" marR="109093" marT="54546" marB="5454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Recursos Financieros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1.4B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4.1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Coordinación de Tesorería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1.4B.1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4.2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Departamento de Fiscalización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1.4B.1.1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2357525813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4.3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Departamento de Pagos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1.4B.1.2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1658656937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4.4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Departamento de Desarrollo Administrativo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1.4B.1.3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1663749731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4.5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Departamento de Archivo de Recursos Financieros 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1.4B.1.4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3156065749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4.6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Validación y Registro Contable Estatal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1.4B.1.5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776098848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4.7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Gestión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1.4B.1.6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2346167226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4.8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Ingresos y Conciliaciones 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1.4B.2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3876780700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4.9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Conciliaciones Bancarias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1.4B.2.1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2830968868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4.10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Coordinación de Auditorias y Gestión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1.4B.3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2299136530"/>
                  </a:ext>
                </a:extLst>
              </a:tr>
              <a:tr h="18545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4.11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Departamento de Pasajes Aéreos y Validación Contable</a:t>
                      </a:r>
                    </a:p>
                  </a:txBody>
                  <a:tcPr marL="109093" marR="109093" marT="54546" marB="54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1.4B.4</a:t>
                      </a:r>
                    </a:p>
                  </a:txBody>
                  <a:tcPr marL="109093" marR="109093" marT="54546" marB="54546"/>
                </a:tc>
                <a:extLst>
                  <a:ext uri="{0D108BD9-81ED-4DB2-BD59-A6C34878D82A}">
                    <a16:rowId xmlns:a16="http://schemas.microsoft.com/office/drawing/2014/main" val="702219655"/>
                  </a:ext>
                </a:extLst>
              </a:tr>
              <a:tr h="18545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Soporte Técnico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1.4C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3186989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039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647941" y="760643"/>
            <a:ext cx="835292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UBICACIÓN FISICA DE EXPEDIENTES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847528" y="141277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400" dirty="0"/>
              <a:t>A todo el mobiliario que sea de guarda de expedientes, se le colocará una etiqueta con su identificación. La clave de ubicación se deberá poner a las carátulas de los expedientes, debiendo coincidir siempre con el mueble donde se encuentre.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/>
              <a:t>Cualquier cambio de mobiliario o reubicación del mismo se deberá cambiar la etiqueta, debiendo hacer el cambio en la portada del expediente.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727848" y="3501008"/>
            <a:ext cx="5328592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SISTEMA INSTITUCIONAL DE ARCHIVO / ARCHIVERO 1</a:t>
            </a:r>
            <a:r>
              <a:rPr lang="es-MX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MX" sz="4000" dirty="0">
                <a:solidFill>
                  <a:schemeClr val="tx1"/>
                </a:solidFill>
              </a:rPr>
              <a:t>9.1 / A1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847529" y="3573016"/>
            <a:ext cx="254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EJEMPLO DE ETIQUETA:</a:t>
            </a:r>
          </a:p>
        </p:txBody>
      </p:sp>
      <p:sp>
        <p:nvSpPr>
          <p:cNvPr id="7" name="6 Rectángulo redondeado">
            <a:hlinkClick r:id="rId3" action="ppaction://hlinksldjump"/>
          </p:cNvPr>
          <p:cNvSpPr/>
          <p:nvPr/>
        </p:nvSpPr>
        <p:spPr>
          <a:xfrm>
            <a:off x="9624392" y="6093296"/>
            <a:ext cx="936104" cy="36004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Arial Narrow" pitchFamily="34" charset="0"/>
              </a:rPr>
              <a:t>MENU</a:t>
            </a:r>
            <a:endParaRPr lang="es-MX" b="1" dirty="0">
              <a:latin typeface="Arial Narrow" pitchFamily="34" charset="0"/>
            </a:endParaRPr>
          </a:p>
        </p:txBody>
      </p:sp>
      <p:sp>
        <p:nvSpPr>
          <p:cNvPr id="12" name="11 Hexágono"/>
          <p:cNvSpPr/>
          <p:nvPr/>
        </p:nvSpPr>
        <p:spPr>
          <a:xfrm>
            <a:off x="5303912" y="6453336"/>
            <a:ext cx="1636768" cy="33833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204486" y="308846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Sistema Institucional de Archivos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7234987" y="351819"/>
            <a:ext cx="47525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GUIA PARA IDENTIFICACION DE MOBILIARIO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1919536" y="4941168"/>
            <a:ext cx="5328592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SISTEMA INSTITUCIONAL DE ARCHIVO / </a:t>
            </a:r>
            <a:br>
              <a:rPr lang="es-MX" sz="1600" dirty="0">
                <a:solidFill>
                  <a:schemeClr val="tx1"/>
                </a:solidFill>
              </a:rPr>
            </a:br>
            <a:r>
              <a:rPr lang="es-MX" sz="1600" dirty="0">
                <a:solidFill>
                  <a:schemeClr val="tx1"/>
                </a:solidFill>
              </a:rPr>
              <a:t>ARCHIVERO 1 / GAVETA 1 </a:t>
            </a:r>
          </a:p>
          <a:p>
            <a:pPr algn="ctr"/>
            <a:r>
              <a:rPr lang="es-MX" sz="4000" dirty="0">
                <a:solidFill>
                  <a:schemeClr val="tx1"/>
                </a:solidFill>
              </a:rPr>
              <a:t>9.1 / A1.1</a:t>
            </a:r>
          </a:p>
        </p:txBody>
      </p:sp>
      <p:sp>
        <p:nvSpPr>
          <p:cNvPr id="18" name="17 Rectángulo redondeado">
            <a:hlinkClick r:id="rId5" action="ppaction://hlinksldjump"/>
          </p:cNvPr>
          <p:cNvSpPr/>
          <p:nvPr/>
        </p:nvSpPr>
        <p:spPr>
          <a:xfrm>
            <a:off x="8544272" y="6093296"/>
            <a:ext cx="936104" cy="36004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Arial Narrow" pitchFamily="34" charset="0"/>
              </a:rPr>
              <a:t>Anterior Diapositiva</a:t>
            </a:r>
            <a:endParaRPr lang="es-MX" b="1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B2A24-82DD-67D1-D3E3-75AAABE4C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D9AF14-72BE-CEC6-A97B-28C17CE7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ADMINISTRACIÓN Y FINANZAS 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1.3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CBEC9B4B-7408-4F2D-0EC4-399DE5E86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86824"/>
              </p:ext>
            </p:extLst>
          </p:nvPr>
        </p:nvGraphicFramePr>
        <p:xfrm>
          <a:off x="4292247" y="875949"/>
          <a:ext cx="6999940" cy="4862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504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044414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4102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46427"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No. 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Área 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Código  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44967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/>
                        <a:t>Dirección de Adquisiciones y Licitaciones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6.1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702219655"/>
                  </a:ext>
                </a:extLst>
              </a:tr>
              <a:tr h="344967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6.1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dirty="0"/>
                        <a:t>Subdirección de Adquisiciones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6.1.1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467417565"/>
                  </a:ext>
                </a:extLst>
              </a:tr>
              <a:tr h="344967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6.2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dirty="0"/>
                        <a:t>Subdirección Jurídica de Licitaciones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6.1.2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383131282"/>
                  </a:ext>
                </a:extLst>
              </a:tr>
              <a:tr h="344967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6.3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Departamento de Adquisiciones SEC/SEES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6.1.2.1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3360502518"/>
                  </a:ext>
                </a:extLst>
              </a:tr>
              <a:tr h="344967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6.4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Departamento Jurídico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6.1.2.2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4240609552"/>
                  </a:ext>
                </a:extLst>
              </a:tr>
              <a:tr h="17248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6.5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dirty="0"/>
                        <a:t>Departamento de Licitaciones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6.1.2.3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91219277"/>
                  </a:ext>
                </a:extLst>
              </a:tr>
              <a:tr h="172484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7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/>
                        <a:t>Dirección de Servicios Administrativos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6.2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681797465"/>
                  </a:ext>
                </a:extLst>
              </a:tr>
              <a:tr h="172484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7.1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Subdirección de Seguros de Bienes Muebles e Inmuebles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6.2.1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2701615841"/>
                  </a:ext>
                </a:extLst>
              </a:tr>
              <a:tr h="172484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7.2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dirty="0"/>
                        <a:t>Subdirección de Servicios Administrativos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6.2.2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561886825"/>
                  </a:ext>
                </a:extLst>
              </a:tr>
              <a:tr h="172484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7.3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dirty="0"/>
                        <a:t>Departamento de Servicios Administrativos SEC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6.2.3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874539716"/>
                  </a:ext>
                </a:extLst>
              </a:tr>
              <a:tr h="172484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7.4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Departamento de Servicios Administrativos SEES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6.2.4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351673797"/>
                  </a:ext>
                </a:extLst>
              </a:tr>
              <a:tr h="172484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7.5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Departamento de Servicios Administrativos SEC/SEES</a:t>
                      </a:r>
                    </a:p>
                  </a:txBody>
                  <a:tcPr marL="109010" marR="109010" marT="54505" marB="54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6.2.5</a:t>
                      </a:r>
                    </a:p>
                  </a:txBody>
                  <a:tcPr marL="109010" marR="109010" marT="54505" marB="54505"/>
                </a:tc>
                <a:extLst>
                  <a:ext uri="{0D108BD9-81ED-4DB2-BD59-A6C34878D82A}">
                    <a16:rowId xmlns:a16="http://schemas.microsoft.com/office/drawing/2014/main" val="1078218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410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A0857C-1178-0AC2-C85E-113A5B38F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29B1E8-8473-AB39-345F-18800AD2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ADMINISTRACION Y FINANZAS 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1.3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22FA952D-03AC-7411-215E-7BCE9241A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249969"/>
              </p:ext>
            </p:extLst>
          </p:nvPr>
        </p:nvGraphicFramePr>
        <p:xfrm>
          <a:off x="4032514" y="2074363"/>
          <a:ext cx="7188199" cy="251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251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101128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252820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57251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No. 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Área </a:t>
                      </a:r>
                    </a:p>
                  </a:txBody>
                  <a:tcPr marL="103921" marR="103921" marT="51960" marB="51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Código </a:t>
                      </a:r>
                    </a:p>
                  </a:txBody>
                  <a:tcPr marL="103921" marR="103921" marT="51960" marB="5196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5333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</a:t>
                      </a:r>
                    </a:p>
                  </a:txBody>
                  <a:tcPr marL="101461" marR="101461" marT="50730" marB="5073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Unidad del Sistema Institucional de Archivo</a:t>
                      </a:r>
                    </a:p>
                  </a:txBody>
                  <a:tcPr marL="101461" marR="101461" marT="50730" marB="50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9.1</a:t>
                      </a:r>
                    </a:p>
                  </a:txBody>
                  <a:tcPr marL="101461" marR="101461" marT="50730" marB="50730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53330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8.1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Subdirección del Sistema Institucional de Archivo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254541"/>
                  </a:ext>
                </a:extLst>
              </a:tr>
              <a:tr h="353330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8.2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Archivo de Concentración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827433"/>
                  </a:ext>
                </a:extLst>
              </a:tr>
              <a:tr h="353330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Departamento de Baja Documental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9548308"/>
                  </a:ext>
                </a:extLst>
              </a:tr>
              <a:tr h="17666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8.4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Departamento de Digitalización y Gestión Documental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9136530"/>
                  </a:ext>
                </a:extLst>
              </a:tr>
              <a:tr h="176665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Departamento de Archivo Histórico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8058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678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1C670-5745-0C23-2392-623C70882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983F37-9BAD-C0B1-D354-3DF96BD0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ADMINISTRACION Y FINANZAS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1.3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432C69A3-5EDE-C71B-B766-52974D8A62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110928"/>
              </p:ext>
            </p:extLst>
          </p:nvPr>
        </p:nvGraphicFramePr>
        <p:xfrm>
          <a:off x="4032514" y="937010"/>
          <a:ext cx="7188200" cy="498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420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549663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60117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71840"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No. 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/>
                        <a:t>Área 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/>
                        <a:t>Código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9</a:t>
                      </a:r>
                    </a:p>
                  </a:txBody>
                  <a:tcPr marL="84509" marR="84509" marT="42255" marB="4225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Atención y Seguimiento a Auditorias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6.9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456349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9.1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Atención y Seguimiento a la ASF y Secretaria Anticorrupción y Buen Gobierno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6.9.1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9.2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Atención y Seguimiento a OIC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6.9.2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9.3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y Seguimiento a Auditorias Generales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6.9.3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773081598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10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/>
                        <a:t>Dirección de Recursos Materiales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5.5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3333511722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10.1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Subdirección de Seguros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5.5.1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1351851839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10.2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Servicios Generales SEC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5.5.2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109675774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10.3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Departamento de Finanzas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5.5.3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069186159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10.4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Departamento Administrativo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5.5.4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1805135104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10.5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Departamento de Seguimiento Administrativo y Servicios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5.5.5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4062200880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10.6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Subdirección de Protección Civil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6.3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936186305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10.7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Subdirección de Vehículos y Combustibles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4.3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875664049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10.8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Subdirección de Servicios Generales 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5.1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15382562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10.9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Subdirección de Servicios Básicos</a:t>
                      </a:r>
                    </a:p>
                  </a:txBody>
                  <a:tcPr marL="84509" marR="84509" marT="42255" marB="422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5.3</a:t>
                      </a:r>
                    </a:p>
                  </a:txBody>
                  <a:tcPr marL="84509" marR="84509" marT="42255" marB="42255"/>
                </a:tc>
                <a:extLst>
                  <a:ext uri="{0D108BD9-81ED-4DB2-BD59-A6C34878D82A}">
                    <a16:rowId xmlns:a16="http://schemas.microsoft.com/office/drawing/2014/main" val="266104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71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F544A-C5B2-C206-AE42-EA603590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8E6637-E682-66F5-E243-A4E06844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ADMINISTRACION Y FINANZAS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1.3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8C0613FA-5C48-F506-5F14-157CAC734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336568"/>
              </p:ext>
            </p:extLst>
          </p:nvPr>
        </p:nvGraphicFramePr>
        <p:xfrm>
          <a:off x="4038600" y="1813009"/>
          <a:ext cx="7188199" cy="326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382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325138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091679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22793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/>
                        <a:t>No. 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900"/>
                        <a:t>Área 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900"/>
                        <a:t>Código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26703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11</a:t>
                      </a:r>
                    </a:p>
                  </a:txBody>
                  <a:tcPr marL="96089" marR="96089" marT="48045" marB="4804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Unidad de Conservación y Mantenimiento Escolar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5.6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26703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11.1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Supervisión de Obra Zona Sur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5.6.1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26703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11.2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Supervisión de Obra Zona Norte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5.6.2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518882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11.3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Verificación de Sistemas Eléctricos y Consumo Zona 1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5.6.3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2773081598"/>
                  </a:ext>
                </a:extLst>
              </a:tr>
              <a:tr h="326703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11.4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Departamento de Servicios de Mantenimiento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5.6.4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3333511722"/>
                  </a:ext>
                </a:extLst>
              </a:tr>
              <a:tr h="326703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11.5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dirty="0"/>
                        <a:t>Departamento de Contratos y Procesos de Pago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5.6.5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2875664049"/>
                  </a:ext>
                </a:extLst>
              </a:tr>
              <a:tr h="326703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11.6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Departamento de Sistema Eléctrico en Tiendas Escolares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5.6.6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215382562"/>
                  </a:ext>
                </a:extLst>
              </a:tr>
              <a:tr h="326703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11.7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Archivo de Obras/Departamento de Archivo SEC/SEES</a:t>
                      </a:r>
                    </a:p>
                  </a:txBody>
                  <a:tcPr marL="96089" marR="96089" marT="48045" marB="480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6.4</a:t>
                      </a:r>
                    </a:p>
                  </a:txBody>
                  <a:tcPr marL="96089" marR="96089" marT="48045" marB="48045"/>
                </a:tc>
                <a:extLst>
                  <a:ext uri="{0D108BD9-81ED-4DB2-BD59-A6C34878D82A}">
                    <a16:rowId xmlns:a16="http://schemas.microsoft.com/office/drawing/2014/main" val="758948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174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485765-7CB0-15DF-5DDE-B466F27EB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A5BEAC-4248-D5D6-D67C-7BEE5C65A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SUBSECRETARIA Y COORDINACION EJECUTIVA DE GESTIÓN Y DESARROLLO DE CAPITAL HUMANO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2.1A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6A1B303F-F36A-1792-88F8-B08A5322B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624369"/>
              </p:ext>
            </p:extLst>
          </p:nvPr>
        </p:nvGraphicFramePr>
        <p:xfrm>
          <a:off x="4032514" y="1296441"/>
          <a:ext cx="7188201" cy="425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345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153749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92107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61687">
                <a:tc>
                  <a:txBody>
                    <a:bodyPr/>
                    <a:lstStyle/>
                    <a:p>
                      <a:pPr algn="ctr"/>
                      <a:r>
                        <a:rPr lang="es-MX" sz="2100" dirty="0"/>
                        <a:t>No. 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Área 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100"/>
                        <a:t>Código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1</a:t>
                      </a:r>
                    </a:p>
                  </a:txBody>
                  <a:tcPr marL="104929" marR="104929" marT="52464" marB="5246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/>
                        <a:t>Secretaría Técnica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2.1A.1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 b="0"/>
                        <a:t>1.1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Gestión de Asuntos Laborales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2.2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296304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1.2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Departamentos de Pensiones y Atención a Juicios Mercantiles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2.2.1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296304"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/>
                        <a:t>1.3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Departamentos de Demandas Laborales 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8.1B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105928288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2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Gestión Laboral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/>
                        <a:t>2.1B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3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Gestión Administrativa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/>
                        <a:t>2.3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3.1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Administrativo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2.3.1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 b="1"/>
                        <a:t>4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Coordinación de VITEES y Tecnologías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/>
                        <a:t>2.7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4.1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Contabilidad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/>
                        <a:t>2.7.1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  <a:tr h="356758"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4.2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Administración</a:t>
                      </a:r>
                    </a:p>
                  </a:txBody>
                  <a:tcPr marL="104929" marR="104929" marT="52464" marB="524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2.7.2</a:t>
                      </a:r>
                    </a:p>
                  </a:txBody>
                  <a:tcPr marL="104929" marR="104929" marT="52464" marB="52464"/>
                </a:tc>
                <a:extLst>
                  <a:ext uri="{0D108BD9-81ED-4DB2-BD59-A6C34878D82A}">
                    <a16:rowId xmlns:a16="http://schemas.microsoft.com/office/drawing/2014/main" val="268451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832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9F341-DE34-B78F-6C74-9976D07E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38A470-1252-5E0C-2493-FE27BDDC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ADMINISTRACIÓN DE PERSONAL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1.2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CE23B8A5-47B2-85B9-F787-437540D13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001066"/>
              </p:ext>
            </p:extLst>
          </p:nvPr>
        </p:nvGraphicFramePr>
        <p:xfrm>
          <a:off x="4032514" y="850257"/>
          <a:ext cx="7188199" cy="515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002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456997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039200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79285"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No. 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/>
                        <a:t>Área 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/>
                        <a:t>Código 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86201" marR="86201" marT="43100" marB="431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Contrataciones y Normatividad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1.2.1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1.1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Eventos Deportivos y Culturales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1.2.1.1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Departamento de Consultorio Medico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5.4A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1.3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Departamento de Consultorio Dental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5.4B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2773081598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2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/>
                        <a:t>Dirección de Auditorias y Transparencia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1.2.2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3333511722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Subdirección de Auditorias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1.2.2.1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2875664049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2.2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Plantillas de Administración Central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1.2.2.2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215382562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3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/>
                        <a:t>Dirección de Personal Federalizado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1.2.3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1297165072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3.1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Subdirección de Supervisión de Movimientos de Personal Federalizado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1.2.3.1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3492827433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3.2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Validación y Captura de Movimientos de Personal Federalizado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1.2.3.2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1679548308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3.3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Departamento de Validación de Movimientos de Personal Federalizado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1.2.3.3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2299136530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3.4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Departamento de Afiliaciones y Pensiones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1.2.3.4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702219655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3.5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/>
                        <a:t>Departamento de Movimientos de SAR-ISSSTE</a:t>
                      </a:r>
                    </a:p>
                  </a:txBody>
                  <a:tcPr marL="86201" marR="86201" marT="43100" marB="4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solidFill>
                            <a:schemeClr val="tx1"/>
                          </a:solidFill>
                        </a:rPr>
                        <a:t>1.2.3.5</a:t>
                      </a:r>
                    </a:p>
                  </a:txBody>
                  <a:tcPr marL="86201" marR="86201" marT="43100" marB="43100"/>
                </a:tc>
                <a:extLst>
                  <a:ext uri="{0D108BD9-81ED-4DB2-BD59-A6C34878D82A}">
                    <a16:rowId xmlns:a16="http://schemas.microsoft.com/office/drawing/2014/main" val="4068133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067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32FF1-1857-CDAD-8D25-421368122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656136-09BF-9CB5-00DC-E543BE74E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ADMINISTRACIÓN DE PERSONAL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1.2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F4A58911-C7E9-7752-918F-2218311B3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232789"/>
              </p:ext>
            </p:extLst>
          </p:nvPr>
        </p:nvGraphicFramePr>
        <p:xfrm>
          <a:off x="4032514" y="1099028"/>
          <a:ext cx="7188201" cy="4659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021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379147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060033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10536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No. 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Área 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/>
                        <a:t>Código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93304" marR="93304" marT="46652" marB="466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Personal Estatal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1.2.4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4.1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Tramite y Control de Personal Estatal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1.2.4.1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4.2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Control de Nombramiento Temporal y Atención al Publico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1.2.4.2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4.3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Movimientos de Personal Estatal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1.2.4.3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2773081598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SATAP y Procesos de Cambio de Adscripción 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1.2.5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3015722163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5.1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Asignación de Plazas ante SATAP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1.2.5.1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2450300332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5.2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Carga de Plazas y Seguimiento  a Rechazos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1.2.5.2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1474450396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5.3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Cambios y Enlaces Informáticos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1.2.5.3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4204189798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/>
                        <a:t>Dirección de Desarrollo Organizadora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1.2.6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2355486651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6.1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Inducción y Capacitación 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1.2.6.1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3667701112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/>
                        <a:t>Dirección de Servicios Documentales 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1.2.7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4116197277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7.1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/>
                        <a:t>Subdirección de Expedientes de Personal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1.2.7.1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935298419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7.2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Estímulos al Personal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1.2.7.2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675442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390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B4A9B-F5FC-3884-4749-A4D7E7AA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C2D1D0-7E43-56EF-645D-801AC2DB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ADMINISTRACION DE PERSONAL </a:t>
            </a:r>
            <a:b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1.2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ABBB5A4D-AAA9-E159-FF3C-C77064A92E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616456"/>
              </p:ext>
            </p:extLst>
          </p:nvPr>
        </p:nvGraphicFramePr>
        <p:xfrm>
          <a:off x="4032514" y="495815"/>
          <a:ext cx="7404112" cy="5365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39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882892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25781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30389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 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Área 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Código 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25530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Control de Asistencia 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1.2.8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40798726"/>
                  </a:ext>
                </a:extLst>
              </a:tr>
              <a:tr h="25530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8.1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SIPSE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1.2.8.1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1355448102"/>
                  </a:ext>
                </a:extLst>
              </a:tr>
              <a:tr h="25530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8.2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Validación de Control de Asistencia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1.2.8.2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1747049540"/>
                  </a:ext>
                </a:extLst>
              </a:tr>
              <a:tr h="25530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8.3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Validación de Centro de Trabajo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1.2.8.3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3996439537"/>
                  </a:ext>
                </a:extLst>
              </a:tr>
              <a:tr h="25530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9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/>
                        <a:t>Dirección de Gestión y Control Administrativo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1.2.9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3362374473"/>
                  </a:ext>
                </a:extLst>
              </a:tr>
              <a:tr h="15184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9.1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/>
                        <a:t>Departamento de Control Presupuestal</a:t>
                      </a:r>
                    </a:p>
                  </a:txBody>
                  <a:tcPr marL="75088" marR="75088" marT="37544" marB="375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1.2.9.1</a:t>
                      </a:r>
                    </a:p>
                  </a:txBody>
                  <a:tcPr marL="75088" marR="75088" marT="37544" marB="37544"/>
                </a:tc>
                <a:extLst>
                  <a:ext uri="{0D108BD9-81ED-4DB2-BD59-A6C34878D82A}">
                    <a16:rowId xmlns:a16="http://schemas.microsoft.com/office/drawing/2014/main" val="1702791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10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/>
                        <a:t>Dirección de Asignación de Plazas e Incidencias de Personal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8.2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326822915"/>
                  </a:ext>
                </a:extLst>
              </a:tr>
              <a:tr h="27591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10.1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Subdirección de Asignación de Plazas y Promoción Vertical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8.2.1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3220776179"/>
                  </a:ext>
                </a:extLst>
              </a:tr>
              <a:tr h="229931">
                <a:tc>
                  <a:txBody>
                    <a:bodyPr/>
                    <a:lstStyle/>
                    <a:p>
                      <a:pPr algn="ctr"/>
                      <a:r>
                        <a:rPr lang="es-MX" sz="1500" b="0" dirty="0"/>
                        <a:t>10.2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dirty="0"/>
                        <a:t>Subdirección de Asignación de Plazas de Nuevo Ingreso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8.2.2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2813488493"/>
                  </a:ext>
                </a:extLst>
              </a:tr>
              <a:tr h="183945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10.3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Departamento de Asignación de Plazas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8.2.3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76606865"/>
                  </a:ext>
                </a:extLst>
              </a:tr>
              <a:tr h="137959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10.4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Departamento de Admisión de Educación Física y Telesecundaria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8.2.4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278382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10.5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dirty="0"/>
                        <a:t>Departamento de Asignación de Plazas de Horas Adicionales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8.2.5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886442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10.6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Subdirección de Captura de Incidencias de Personal Estatal y Federal</a:t>
                      </a:r>
                    </a:p>
                  </a:txBody>
                  <a:tcPr marL="93304" marR="93304" marT="46652" marB="46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8.3A</a:t>
                      </a:r>
                    </a:p>
                  </a:txBody>
                  <a:tcPr marL="93304" marR="93304" marT="46652" marB="46652"/>
                </a:tc>
                <a:extLst>
                  <a:ext uri="{0D108BD9-81ED-4DB2-BD59-A6C34878D82A}">
                    <a16:rowId xmlns:a16="http://schemas.microsoft.com/office/drawing/2014/main" val="1118344010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b="1" dirty="0"/>
                        <a:t>Comisión Estatal mixta de Escalafón (Federalizado)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92320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b="1" dirty="0"/>
                        <a:t>Subdirección de Expediente de Personal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7823837"/>
                  </a:ext>
                </a:extLst>
              </a:tr>
              <a:tr h="16095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500" b="1" dirty="0"/>
                        <a:t>Archivo de Expediente único de personal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70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97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74EB5-9527-EB73-6BAB-A59E1BA5A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7E3FDCB-8B56-FBDD-0DAF-EE015DCFBE7D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DIRECCIÓN GENERAL DE PROCESOS DE NÓMINA 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2.4</a:t>
            </a:r>
          </a:p>
        </p:txBody>
      </p:sp>
      <p:graphicFrame>
        <p:nvGraphicFramePr>
          <p:cNvPr id="4" name="Marcador de contenido 9">
            <a:extLst>
              <a:ext uri="{FF2B5EF4-FFF2-40B4-BE49-F238E27FC236}">
                <a16:creationId xmlns:a16="http://schemas.microsoft.com/office/drawing/2014/main" id="{0F49D28A-3A3E-A0C7-F144-71DD3ACD8D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401877"/>
              </p:ext>
            </p:extLst>
          </p:nvPr>
        </p:nvGraphicFramePr>
        <p:xfrm>
          <a:off x="4116776" y="961812"/>
          <a:ext cx="7031848" cy="4439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856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542099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458893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65009">
                <a:tc>
                  <a:txBody>
                    <a:bodyPr/>
                    <a:lstStyle/>
                    <a:p>
                      <a:pPr algn="ctr"/>
                      <a:r>
                        <a:rPr lang="es-MX" sz="2500" dirty="0"/>
                        <a:t>No. 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/>
                        <a:t>Área 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/>
                        <a:t>Código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47801">
                <a:tc>
                  <a:txBody>
                    <a:bodyPr/>
                    <a:lstStyle/>
                    <a:p>
                      <a:pPr algn="ctr"/>
                      <a:r>
                        <a:rPr lang="es-MX" sz="1700" b="1" dirty="0"/>
                        <a:t>1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Distribución de Nómina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b="1" dirty="0"/>
                        <a:t>1.1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2398562220"/>
                  </a:ext>
                </a:extLst>
              </a:tr>
              <a:tr h="308111"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1.1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Procesos de Nómina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1.1.1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1813686360"/>
                  </a:ext>
                </a:extLst>
              </a:tr>
              <a:tr h="268420"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1.2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Servicios de Nómina 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1.1.2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299564728"/>
                  </a:ext>
                </a:extLst>
              </a:tr>
              <a:tr h="228729"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1.3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de Cheques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1.1.3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429420384"/>
                  </a:ext>
                </a:extLst>
              </a:tr>
              <a:tr h="189038">
                <a:tc>
                  <a:txBody>
                    <a:bodyPr/>
                    <a:lstStyle/>
                    <a:p>
                      <a:pPr algn="ctr"/>
                      <a:r>
                        <a:rPr lang="es-MX" sz="1700" b="1" dirty="0"/>
                        <a:t>2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Soporte de Nomina Federal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b="1" dirty="0"/>
                        <a:t>2.5A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1840596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700" b="0" dirty="0"/>
                        <a:t>2.1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7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Control y Validación 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2.5B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1501876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700" b="0" dirty="0"/>
                        <a:t>2.2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7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Liquidación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8.1A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2972529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700" b="1" dirty="0"/>
                        <a:t>3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700" b="1" dirty="0"/>
                        <a:t>Dirección de Soporte de Nomina Estatal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b="1" dirty="0"/>
                        <a:t>2.6A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1713543758"/>
                  </a:ext>
                </a:extLst>
              </a:tr>
              <a:tr h="193746">
                <a:tc>
                  <a:txBody>
                    <a:bodyPr/>
                    <a:lstStyle/>
                    <a:p>
                      <a:pPr algn="ctr"/>
                      <a:r>
                        <a:rPr lang="es-MX" sz="1700" b="0" dirty="0"/>
                        <a:t>3.1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700" b="0" dirty="0"/>
                        <a:t>Departamento de Seguros Institucionales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2.6B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2650528036"/>
                  </a:ext>
                </a:extLst>
              </a:tr>
              <a:tr h="193746">
                <a:tc>
                  <a:txBody>
                    <a:bodyPr/>
                    <a:lstStyle/>
                    <a:p>
                      <a:pPr algn="ctr"/>
                      <a:r>
                        <a:rPr lang="es-MX" sz="1700" b="0" dirty="0"/>
                        <a:t>3.2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700" b="0" dirty="0"/>
                        <a:t>Departamento de Productos de Nómina</a:t>
                      </a:r>
                    </a:p>
                  </a:txBody>
                  <a:tcPr marL="128411" marR="128411" marT="64206" marB="642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8.1C</a:t>
                      </a:r>
                    </a:p>
                  </a:txBody>
                  <a:tcPr marL="128411" marR="128411" marT="64206" marB="64206"/>
                </a:tc>
                <a:extLst>
                  <a:ext uri="{0D108BD9-81ED-4DB2-BD59-A6C34878D82A}">
                    <a16:rowId xmlns:a16="http://schemas.microsoft.com/office/drawing/2014/main" val="235754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12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2E19D-C9D0-9918-4A13-10BAB83E9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DBFFA0-9D48-1A9E-07AE-489E89F8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CONTROL DE NOMINA DE LOS ORGANISMOS 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8.3B</a:t>
            </a:r>
            <a:endParaRPr lang="en-US" sz="2000" b="1" kern="1200" dirty="0">
              <a:solidFill>
                <a:srgbClr val="FFFFFF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D3334AEB-043E-90F6-0019-B2691A7545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645529"/>
              </p:ext>
            </p:extLst>
          </p:nvPr>
        </p:nvGraphicFramePr>
        <p:xfrm>
          <a:off x="4038600" y="2810312"/>
          <a:ext cx="7188200" cy="1233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34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4746809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430557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554035">
                <a:tc>
                  <a:txBody>
                    <a:bodyPr/>
                    <a:lstStyle/>
                    <a:p>
                      <a:pPr algn="ctr"/>
                      <a:r>
                        <a:rPr lang="es-MX" sz="2500"/>
                        <a:t>No. </a:t>
                      </a:r>
                    </a:p>
                  </a:txBody>
                  <a:tcPr marL="125917" marR="125917" marT="62958" marB="629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/>
                        <a:t>Área </a:t>
                      </a:r>
                    </a:p>
                  </a:txBody>
                  <a:tcPr marL="125917" marR="125917" marT="62958" marB="629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/>
                        <a:t>Código</a:t>
                      </a:r>
                    </a:p>
                  </a:txBody>
                  <a:tcPr marL="125917" marR="125917" marT="62958" marB="62958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679952">
                <a:tc>
                  <a:txBody>
                    <a:bodyPr/>
                    <a:lstStyle/>
                    <a:p>
                      <a:pPr algn="ctr"/>
                      <a:r>
                        <a:rPr lang="es-MX" sz="1700" b="1"/>
                        <a:t>1</a:t>
                      </a:r>
                    </a:p>
                  </a:txBody>
                  <a:tcPr marL="125917" marR="125917" marT="62958" marB="6295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700" b="1"/>
                        <a:t>Dirección General de Control de Nómina de los Organismos</a:t>
                      </a:r>
                    </a:p>
                  </a:txBody>
                  <a:tcPr marL="125917" marR="125917" marT="62958" marB="629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/>
                        <a:t>8.3B</a:t>
                      </a:r>
                    </a:p>
                  </a:txBody>
                  <a:tcPr marL="125917" marR="125917" marT="62958" marB="62958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7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C Sonora lanza advertencia: prohibido condicionar inscripción a cuotas escolares">
            <a:extLst>
              <a:ext uri="{FF2B5EF4-FFF2-40B4-BE49-F238E27FC236}">
                <a16:creationId xmlns:a16="http://schemas.microsoft.com/office/drawing/2014/main" id="{B56404FE-0A32-A652-021A-C79867C74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CADBF0F-9A03-3CE9-251B-46FA83C9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524" y="5362402"/>
            <a:ext cx="3926319" cy="649488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highlight>
                  <a:srgbClr val="D3FB99"/>
                </a:highlight>
              </a:rPr>
              <a:t>CROQUIS DE SEC COLONIA LAS QUINTAS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7E503F-69E1-140B-3C7B-6C9723011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4" b="19026" l="1066" r="9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45" b="78860"/>
          <a:stretch>
            <a:fillRect/>
          </a:stretch>
        </p:blipFill>
        <p:spPr bwMode="auto">
          <a:xfrm>
            <a:off x="229295" y="1879159"/>
            <a:ext cx="625097" cy="9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0 Rectángulo">
            <a:extLst>
              <a:ext uri="{FF2B5EF4-FFF2-40B4-BE49-F238E27FC236}">
                <a16:creationId xmlns:a16="http://schemas.microsoft.com/office/drawing/2014/main" id="{3DDD00B5-C83F-AB72-16B0-EA148590B966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5" name="12 Rectángulo">
            <a:extLst>
              <a:ext uri="{FF2B5EF4-FFF2-40B4-BE49-F238E27FC236}">
                <a16:creationId xmlns:a16="http://schemas.microsoft.com/office/drawing/2014/main" id="{5D8E286B-4003-9D32-CCD3-6A42297EFC97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6ECFF00-92D0-9842-0ACD-902A4A966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/>
          <a:stretch>
            <a:fillRect/>
          </a:stretch>
        </p:blipFill>
        <p:spPr bwMode="auto">
          <a:xfrm>
            <a:off x="122745" y="1592594"/>
            <a:ext cx="5271252" cy="45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50934F-47AB-B0BD-079C-00C62FB41184}"/>
              </a:ext>
            </a:extLst>
          </p:cNvPr>
          <p:cNvSpPr txBox="1"/>
          <p:nvPr/>
        </p:nvSpPr>
        <p:spPr>
          <a:xfrm>
            <a:off x="1283796" y="2269848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5699F9-3BED-261D-07CB-B4B741037957}"/>
              </a:ext>
            </a:extLst>
          </p:cNvPr>
          <p:cNvSpPr txBox="1"/>
          <p:nvPr/>
        </p:nvSpPr>
        <p:spPr>
          <a:xfrm>
            <a:off x="2020028" y="3119525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71E5EA-6C02-C841-2FE9-79B5F49DCED4}"/>
              </a:ext>
            </a:extLst>
          </p:cNvPr>
          <p:cNvSpPr txBox="1"/>
          <p:nvPr/>
        </p:nvSpPr>
        <p:spPr>
          <a:xfrm>
            <a:off x="3462044" y="2232686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8ABC067-94C1-84FB-FB8E-F1E5FB699E65}"/>
              </a:ext>
            </a:extLst>
          </p:cNvPr>
          <p:cNvSpPr txBox="1"/>
          <p:nvPr/>
        </p:nvSpPr>
        <p:spPr>
          <a:xfrm>
            <a:off x="2812052" y="3119525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C220BFD-B91B-5391-519D-7DAB47A66748}"/>
              </a:ext>
            </a:extLst>
          </p:cNvPr>
          <p:cNvSpPr txBox="1"/>
          <p:nvPr/>
        </p:nvSpPr>
        <p:spPr>
          <a:xfrm>
            <a:off x="1395700" y="3849489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5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5F86E74-6D41-5CDC-CCE3-3F9DED77876A}"/>
              </a:ext>
            </a:extLst>
          </p:cNvPr>
          <p:cNvSpPr txBox="1"/>
          <p:nvPr/>
        </p:nvSpPr>
        <p:spPr>
          <a:xfrm>
            <a:off x="1395700" y="4218821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6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4B6149D-5E53-0C83-11AA-BDF9A7403094}"/>
              </a:ext>
            </a:extLst>
          </p:cNvPr>
          <p:cNvSpPr txBox="1"/>
          <p:nvPr/>
        </p:nvSpPr>
        <p:spPr>
          <a:xfrm>
            <a:off x="2812052" y="3931772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7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2389D7F-EF74-83C1-6924-D7F3CD60715D}"/>
              </a:ext>
            </a:extLst>
          </p:cNvPr>
          <p:cNvSpPr txBox="1"/>
          <p:nvPr/>
        </p:nvSpPr>
        <p:spPr>
          <a:xfrm>
            <a:off x="3507712" y="3983165"/>
            <a:ext cx="3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2665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B3D3C-BD03-BB40-8999-5B109B655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932201-66F1-47B7-43E7-838FC256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UNIDAD DEL SISTEMA PARA LA CARRERA DE LAS MAESTRAS Y LOS MAESTROS DEL ESTADO DE SONORA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17.1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73774853-CF37-58FA-2D43-938DF98547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134026"/>
              </p:ext>
            </p:extLst>
          </p:nvPr>
        </p:nvGraphicFramePr>
        <p:xfrm>
          <a:off x="3871913" y="290743"/>
          <a:ext cx="7680007" cy="5929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137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6129808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29062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43689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 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Área 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Código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75515" marR="75515" marT="37758" marB="3775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Admisión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17.1.1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Seguimiento a la Admisión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17.1.1.1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1.2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Sistemas e Información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17.1.1.2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Promoción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17.1.2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Promoción Vertical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17.1.2.1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2.2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Registro y Verificación Documental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17.1.2.2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2.3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Promoción Horizontal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17.1.2.3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3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/>
                        <a:t>Dirección de Reconocimiento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17.1.3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1549676303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3.1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Seguimiento al Reconocimiento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17.1.3.1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3024011438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3.2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Gestión al Reconocimiento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17.1.3.2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3897275443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Gestión Administrativa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17.1.4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56357469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4.1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Seguimiento de Gestión Administrativa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17.1.4.1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2598070364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Evaluación y Normatividad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17.1.5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1747738307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5.1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Seguimiento a la Evaluación y Normatividad 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17.1.5.1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3547652728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Control y Procesos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17.1.6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672509739"/>
                  </a:ext>
                </a:extLst>
              </a:tr>
              <a:tr h="342851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6.1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Planeación</a:t>
                      </a:r>
                    </a:p>
                  </a:txBody>
                  <a:tcPr marL="75515" marR="75515" marT="37758" marB="377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17.1.6.1</a:t>
                      </a:r>
                    </a:p>
                  </a:txBody>
                  <a:tcPr marL="75515" marR="75515" marT="37758" marB="37758"/>
                </a:tc>
                <a:extLst>
                  <a:ext uri="{0D108BD9-81ED-4DB2-BD59-A6C34878D82A}">
                    <a16:rowId xmlns:a16="http://schemas.microsoft.com/office/drawing/2014/main" val="2305410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905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F3465-01F5-64F3-C0AD-2FFF33FAA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8C8011-BF61-35EC-FC88-2302C11D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REGISTRO ESCOLAR Y SERVICIOS A PROFESIONISTAS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11.1 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F5515391-54E4-CFA6-8309-9AF4CBFF4E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74931"/>
              </p:ext>
            </p:extLst>
          </p:nvPr>
        </p:nvGraphicFramePr>
        <p:xfrm>
          <a:off x="4032514" y="1735728"/>
          <a:ext cx="7188200" cy="337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346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243108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1139746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441408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No. 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Área 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/>
                        <a:t>Código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341088">
                <a:tc>
                  <a:txBody>
                    <a:bodyPr/>
                    <a:lstStyle/>
                    <a:p>
                      <a:pPr algn="ctr"/>
                      <a:r>
                        <a:rPr lang="es-MX" sz="1500" b="1"/>
                        <a:t>1</a:t>
                      </a:r>
                    </a:p>
                  </a:txBody>
                  <a:tcPr marL="100320" marR="100320" marT="50160" marB="501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Registro y Certificación de Educación Básica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11.1A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341088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Sistemas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11.1A.1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341088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1.2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Departamento de digitalización 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11.1A.2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341088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1.3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Registro Escolar de Educación Básica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11.1A.3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34108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Registro y Servicios a Profesionistas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11.1B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27876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2.1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Instituciones Educativas de Registro y Servicios a Profesionistas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11.1B.1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27876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Colegios de Profesionistas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11.5.1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1250105989"/>
                  </a:ext>
                </a:extLst>
              </a:tr>
              <a:tr h="34108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Control y Procesos</a:t>
                      </a:r>
                    </a:p>
                  </a:txBody>
                  <a:tcPr marL="100320" marR="100320" marT="50160" marB="501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11.5.2</a:t>
                      </a:r>
                    </a:p>
                  </a:txBody>
                  <a:tcPr marL="100320" marR="100320" marT="50160" marB="50160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068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5A902-58C0-99C8-785B-587FCAA6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D50A57-1D96-FA87-EE3F-3C981613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DIRECCION GENERAL DE SERVICIOS REGIONALES</a:t>
            </a: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B3159602-F769-B56C-A311-67F216F86A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84854"/>
              </p:ext>
            </p:extLst>
          </p:nvPr>
        </p:nvGraphicFramePr>
        <p:xfrm>
          <a:off x="4032514" y="316038"/>
          <a:ext cx="7188201" cy="6225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740">
                  <a:extLst>
                    <a:ext uri="{9D8B030D-6E8A-4147-A177-3AD203B41FA5}">
                      <a16:colId xmlns:a16="http://schemas.microsoft.com/office/drawing/2014/main" val="1187273050"/>
                    </a:ext>
                  </a:extLst>
                </a:gridCol>
                <a:gridCol w="5609044">
                  <a:extLst>
                    <a:ext uri="{9D8B030D-6E8A-4147-A177-3AD203B41FA5}">
                      <a16:colId xmlns:a16="http://schemas.microsoft.com/office/drawing/2014/main" val="1194812743"/>
                    </a:ext>
                  </a:extLst>
                </a:gridCol>
                <a:gridCol w="946417">
                  <a:extLst>
                    <a:ext uri="{9D8B030D-6E8A-4147-A177-3AD203B41FA5}">
                      <a16:colId xmlns:a16="http://schemas.microsoft.com/office/drawing/2014/main" val="2107292302"/>
                    </a:ext>
                  </a:extLst>
                </a:gridCol>
              </a:tblGrid>
              <a:tr h="361631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No. 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Área 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/>
                        <a:t>Código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267268977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marL="82189" marR="82189" marT="41094" marB="4109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dirty="0"/>
                        <a:t>Dirección de Organización y Proyectos Especiales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20.1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3464429853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1.1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Seguimiento a Proyectos Especiales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20.1.1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1569390724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 b="0"/>
                        <a:t>2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Dirección de Administración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20.2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3785627339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2.1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Enlace Jurídico</a:t>
                      </a:r>
                      <a:endParaRPr kumimoji="0" lang="es-MX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20.2.1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299088179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2.2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Supervisión y Control Administrativo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20.2.2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917202215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Distribución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20.3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3393816881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Mantenimiento Escolar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20.4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2330392768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pPr algn="ctr"/>
                      <a:r>
                        <a:rPr lang="es-MX" sz="1500"/>
                        <a:t>4.1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Gestión de Infraestructura Escolar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20.4.1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826078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Control de Personal</a:t>
                      </a:r>
                    </a:p>
                  </a:txBody>
                  <a:tcPr marL="82189" marR="82189" marT="41094" marB="410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20.5</a:t>
                      </a:r>
                    </a:p>
                  </a:txBody>
                  <a:tcPr marL="82189" marR="82189" marT="41094" marB="41094"/>
                </a:tc>
                <a:extLst>
                  <a:ext uri="{0D108BD9-81ED-4DB2-BD59-A6C34878D82A}">
                    <a16:rowId xmlns:a16="http://schemas.microsoft.com/office/drawing/2014/main" val="128910242"/>
                  </a:ext>
                </a:extLst>
              </a:tr>
              <a:tr h="276256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Subdirección de Planificación, Gestión y Logística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20.6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3248207893"/>
                  </a:ext>
                </a:extLst>
              </a:tr>
              <a:tr h="276256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Transporte Escolar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20.7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3979000934"/>
                  </a:ext>
                </a:extLst>
              </a:tr>
              <a:tr h="241724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7.1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Logística de Transporte Escolar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20.7.1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150514104"/>
                  </a:ext>
                </a:extLst>
              </a:tr>
              <a:tr h="207192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Enlace y Seguimiento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20.8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764900755"/>
                  </a:ext>
                </a:extLst>
              </a:tr>
              <a:tr h="17266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9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Gestión Institucional y Protección Civil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20.9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701198483"/>
                  </a:ext>
                </a:extLst>
              </a:tr>
              <a:tr h="13812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9.1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Gestión y Comunicación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20.9.1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1322959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10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Dirección de Coordinación Regional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20.10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2586141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10.1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Subdirección de Hermosillo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20.10.1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2949900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10.2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Departamento de Atención Municipal Regional</a:t>
                      </a:r>
                    </a:p>
                  </a:txBody>
                  <a:tcPr marL="112200" marR="112200" marT="56100" marB="56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20.10.2</a:t>
                      </a:r>
                    </a:p>
                  </a:txBody>
                  <a:tcPr marL="112200" marR="112200" marT="56100" marB="56100"/>
                </a:tc>
                <a:extLst>
                  <a:ext uri="{0D108BD9-81ED-4DB2-BD59-A6C34878D82A}">
                    <a16:rowId xmlns:a16="http://schemas.microsoft.com/office/drawing/2014/main" val="2583877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62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278F9-036F-A57E-5601-DC608D109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n 173">
            <a:extLst>
              <a:ext uri="{FF2B5EF4-FFF2-40B4-BE49-F238E27FC236}">
                <a16:creationId xmlns:a16="http://schemas.microsoft.com/office/drawing/2014/main" id="{036647DA-105B-467C-1201-8B8178C6FF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0" name="Grupo 169">
            <a:extLst>
              <a:ext uri="{FF2B5EF4-FFF2-40B4-BE49-F238E27FC236}">
                <a16:creationId xmlns:a16="http://schemas.microsoft.com/office/drawing/2014/main" id="{99BD9A47-0CD1-A4D9-9271-3B559257F16F}"/>
              </a:ext>
            </a:extLst>
          </p:cNvPr>
          <p:cNvGrpSpPr/>
          <p:nvPr/>
        </p:nvGrpSpPr>
        <p:grpSpPr>
          <a:xfrm>
            <a:off x="5462397" y="876112"/>
            <a:ext cx="6942374" cy="6141354"/>
            <a:chOff x="4689844" y="275226"/>
            <a:chExt cx="6892818" cy="6141354"/>
          </a:xfrm>
        </p:grpSpPr>
        <p:pic>
          <p:nvPicPr>
            <p:cNvPr id="22" name="Imagen 21" descr="Diagrama, Dibujo de ingeniería&#10;&#10;El contenido generado por IA puede ser incorrecto.">
              <a:extLst>
                <a:ext uri="{FF2B5EF4-FFF2-40B4-BE49-F238E27FC236}">
                  <a16:creationId xmlns:a16="http://schemas.microsoft.com/office/drawing/2014/main" id="{0908DF83-05A2-BB9C-AECF-7ACBE1870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844" y="275226"/>
              <a:ext cx="6892818" cy="6141354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BCA8AF1-6860-FBC4-4E7E-F5BC38413D82}"/>
                </a:ext>
              </a:extLst>
            </p:cNvPr>
            <p:cNvSpPr txBox="1"/>
            <p:nvPr/>
          </p:nvSpPr>
          <p:spPr>
            <a:xfrm>
              <a:off x="5875338" y="4723075"/>
              <a:ext cx="288099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C90E2D6-6766-5B2B-B823-6DA31854DE37}"/>
                </a:ext>
              </a:extLst>
            </p:cNvPr>
            <p:cNvSpPr txBox="1"/>
            <p:nvPr/>
          </p:nvSpPr>
          <p:spPr>
            <a:xfrm>
              <a:off x="7288699" y="4723076"/>
              <a:ext cx="288099" cy="307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3E4B8C0-0EDE-37E0-4FAF-99B6EA7523F7}"/>
                </a:ext>
              </a:extLst>
            </p:cNvPr>
            <p:cNvSpPr txBox="1"/>
            <p:nvPr/>
          </p:nvSpPr>
          <p:spPr>
            <a:xfrm>
              <a:off x="8477713" y="4723075"/>
              <a:ext cx="288099" cy="307777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E98D675-9F9E-EFD3-474F-AAE5BA991486}"/>
                </a:ext>
              </a:extLst>
            </p:cNvPr>
            <p:cNvSpPr txBox="1"/>
            <p:nvPr/>
          </p:nvSpPr>
          <p:spPr>
            <a:xfrm>
              <a:off x="10171773" y="4569186"/>
              <a:ext cx="288099" cy="307777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1224DD2-765E-5928-15A9-724806904046}"/>
                </a:ext>
              </a:extLst>
            </p:cNvPr>
            <p:cNvSpPr txBox="1"/>
            <p:nvPr/>
          </p:nvSpPr>
          <p:spPr>
            <a:xfrm>
              <a:off x="9912225" y="1792645"/>
              <a:ext cx="288099" cy="30777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21" name="Título 1">
            <a:extLst>
              <a:ext uri="{FF2B5EF4-FFF2-40B4-BE49-F238E27FC236}">
                <a16:creationId xmlns:a16="http://schemas.microsoft.com/office/drawing/2014/main" id="{D29B5CE9-2FDB-292C-DA54-E488AC93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159467"/>
            <a:ext cx="10123714" cy="649488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1</a:t>
            </a:r>
            <a:br>
              <a:rPr lang="es-MX" sz="1800" dirty="0">
                <a:highlight>
                  <a:srgbClr val="F7F2A3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QUINTAS, EDIFICIO PRINCIPAL PLANTA BAJA</a:t>
            </a: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9A7AD327-6848-D5EF-59C2-693CCB94B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04526"/>
              </p:ext>
            </p:extLst>
          </p:nvPr>
        </p:nvGraphicFramePr>
        <p:xfrm>
          <a:off x="2339896" y="907940"/>
          <a:ext cx="7325098" cy="291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038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5880925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886135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19017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FAA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de Distribución de Nómina   DGPN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2</a:t>
                      </a:r>
                    </a:p>
                  </a:txBody>
                  <a:tcPr anchor="ctr">
                    <a:solidFill>
                      <a:srgbClr val="FFF67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General de Administración de 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3</a:t>
                      </a:r>
                    </a:p>
                  </a:txBody>
                  <a:tcPr anchor="ctr">
                    <a:solidFill>
                      <a:srgbClr val="8DBA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General de Administración y Finanzas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4</a:t>
                      </a:r>
                    </a:p>
                  </a:txBody>
                  <a:tcPr anchor="ctr">
                    <a:solidFill>
                      <a:srgbClr val="B4E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de Contabilidad Gubernamental /</a:t>
                      </a:r>
                      <a:br>
                        <a:rPr lang="es-MX" sz="1500" dirty="0"/>
                      </a:br>
                      <a:r>
                        <a:rPr lang="es-MX" sz="1500" dirty="0"/>
                        <a:t>Dirección de Recursos Financieros/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de Soporte Técnico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1.4A</a:t>
                      </a:r>
                      <a:br>
                        <a:rPr lang="es-MX" sz="1500" dirty="0"/>
                      </a:br>
                      <a:r>
                        <a:rPr lang="es-MX" sz="1500" dirty="0"/>
                        <a:t>1.4B</a:t>
                      </a:r>
                      <a:br>
                        <a:rPr lang="es-MX" sz="1500" dirty="0"/>
                      </a:br>
                      <a:r>
                        <a:rPr lang="es-MX" sz="1500" dirty="0"/>
                        <a:t>1.4C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5</a:t>
                      </a:r>
                    </a:p>
                  </a:txBody>
                  <a:tcPr anchor="ctr"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General de Educación Primaria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6</a:t>
                      </a:r>
                    </a:p>
                  </a:txBody>
                  <a:tcPr anchor="ctr">
                    <a:solidFill>
                      <a:srgbClr val="FAA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Subsecretaria y Coordinación Ejecutiva de Planeación y Administración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830287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BE39400B-473F-F6E0-6845-290B2371F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1306285" y="3851709"/>
            <a:ext cx="2997625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DED1D7C3-B7BC-B38C-2A2F-E6C166B1CDE7}"/>
              </a:ext>
            </a:extLst>
          </p:cNvPr>
          <p:cNvSpPr txBox="1"/>
          <p:nvPr/>
        </p:nvSpPr>
        <p:spPr>
          <a:xfrm>
            <a:off x="1942976" y="4198436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1107C74-9C98-4CAB-2340-EAFFBD723BFF}"/>
              </a:ext>
            </a:extLst>
          </p:cNvPr>
          <p:cNvSpPr txBox="1"/>
          <p:nvPr/>
        </p:nvSpPr>
        <p:spPr>
          <a:xfrm>
            <a:off x="2339896" y="471656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FDFE44B-B8C7-432C-CD79-807E8BD4040F}"/>
              </a:ext>
            </a:extLst>
          </p:cNvPr>
          <p:cNvSpPr txBox="1"/>
          <p:nvPr/>
        </p:nvSpPr>
        <p:spPr>
          <a:xfrm>
            <a:off x="3181919" y="420769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4534416-10B8-33B9-41E9-89230F87012D}"/>
              </a:ext>
            </a:extLst>
          </p:cNvPr>
          <p:cNvSpPr txBox="1"/>
          <p:nvPr/>
        </p:nvSpPr>
        <p:spPr>
          <a:xfrm>
            <a:off x="2896962" y="4706552"/>
            <a:ext cx="2054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9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80C9356-EFF7-1531-441C-7C9C7A0A0B6A}"/>
              </a:ext>
            </a:extLst>
          </p:cNvPr>
          <p:cNvSpPr txBox="1"/>
          <p:nvPr/>
        </p:nvSpPr>
        <p:spPr>
          <a:xfrm>
            <a:off x="1992404" y="510060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9BF1561-1B99-BB95-9D5D-217538A631E5}"/>
              </a:ext>
            </a:extLst>
          </p:cNvPr>
          <p:cNvSpPr txBox="1"/>
          <p:nvPr/>
        </p:nvSpPr>
        <p:spPr>
          <a:xfrm>
            <a:off x="1992404" y="5312620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2BF86E9-4CA0-F719-3AF5-CB8086DDDD04}"/>
              </a:ext>
            </a:extLst>
          </p:cNvPr>
          <p:cNvSpPr txBox="1"/>
          <p:nvPr/>
        </p:nvSpPr>
        <p:spPr>
          <a:xfrm>
            <a:off x="2825382" y="5154714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BBAF237-FD2B-9487-6954-C3FF28D6E06A}"/>
              </a:ext>
            </a:extLst>
          </p:cNvPr>
          <p:cNvSpPr txBox="1"/>
          <p:nvPr/>
        </p:nvSpPr>
        <p:spPr>
          <a:xfrm>
            <a:off x="3210044" y="5179428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61C5F59B-32B7-B006-C0EF-E49CAB971C73}"/>
                  </a:ext>
                </a:extLst>
              </p14:cNvPr>
              <p14:cNvContentPartPr/>
              <p14:nvPr/>
            </p14:nvContentPartPr>
            <p14:xfrm>
              <a:off x="3237041" y="4868289"/>
              <a:ext cx="360" cy="360"/>
            </p14:xfrm>
          </p:contentPart>
        </mc:Choice>
        <mc:Fallback xmlns=""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61C5F59B-32B7-B006-C0EF-E49CAB971C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79628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9" name="Entrada de lápiz 78">
                <a:extLst>
                  <a:ext uri="{FF2B5EF4-FFF2-40B4-BE49-F238E27FC236}">
                    <a16:creationId xmlns:a16="http://schemas.microsoft.com/office/drawing/2014/main" id="{EB41A964-4EA0-69C5-5260-5790BE59584D}"/>
                  </a:ext>
                </a:extLst>
              </p14:cNvPr>
              <p14:cNvContentPartPr/>
              <p14:nvPr/>
            </p14:nvContentPartPr>
            <p14:xfrm>
              <a:off x="3237041" y="4790889"/>
              <a:ext cx="360" cy="360"/>
            </p14:xfrm>
          </p:contentPart>
        </mc:Choice>
        <mc:Fallback xmlns="">
          <p:pic>
            <p:nvPicPr>
              <p:cNvPr id="79" name="Entrada de lápiz 78">
                <a:extLst>
                  <a:ext uri="{FF2B5EF4-FFF2-40B4-BE49-F238E27FC236}">
                    <a16:creationId xmlns:a16="http://schemas.microsoft.com/office/drawing/2014/main" id="{EB41A964-4EA0-69C5-5260-5790BE5958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71888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0" name="Entrada de lápiz 79">
                <a:extLst>
                  <a:ext uri="{FF2B5EF4-FFF2-40B4-BE49-F238E27FC236}">
                    <a16:creationId xmlns:a16="http://schemas.microsoft.com/office/drawing/2014/main" id="{376D15BF-4B4A-D8A7-2101-C3651305CA3F}"/>
                  </a:ext>
                </a:extLst>
              </p14:cNvPr>
              <p14:cNvContentPartPr/>
              <p14:nvPr/>
            </p14:nvContentPartPr>
            <p14:xfrm>
              <a:off x="3230921" y="4655529"/>
              <a:ext cx="360" cy="360"/>
            </p14:xfrm>
          </p:contentPart>
        </mc:Choice>
        <mc:Fallback xmlns="">
          <p:pic>
            <p:nvPicPr>
              <p:cNvPr id="80" name="Entrada de lápiz 79">
                <a:extLst>
                  <a:ext uri="{FF2B5EF4-FFF2-40B4-BE49-F238E27FC236}">
                    <a16:creationId xmlns:a16="http://schemas.microsoft.com/office/drawing/2014/main" id="{376D15BF-4B4A-D8A7-2101-C3651305CA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921" y="4583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1" name="Entrada de lápiz 80">
                <a:extLst>
                  <a:ext uri="{FF2B5EF4-FFF2-40B4-BE49-F238E27FC236}">
                    <a16:creationId xmlns:a16="http://schemas.microsoft.com/office/drawing/2014/main" id="{B7098874-73B6-3DB5-A60E-55B51EE9C717}"/>
                  </a:ext>
                </a:extLst>
              </p14:cNvPr>
              <p14:cNvContentPartPr/>
              <p14:nvPr/>
            </p14:nvContentPartPr>
            <p14:xfrm>
              <a:off x="3224441" y="4610529"/>
              <a:ext cx="360" cy="360"/>
            </p14:xfrm>
          </p:contentPart>
        </mc:Choice>
        <mc:Fallback xmlns="">
          <p:pic>
            <p:nvPicPr>
              <p:cNvPr id="81" name="Entrada de lápiz 80">
                <a:extLst>
                  <a:ext uri="{FF2B5EF4-FFF2-40B4-BE49-F238E27FC236}">
                    <a16:creationId xmlns:a16="http://schemas.microsoft.com/office/drawing/2014/main" id="{B7098874-73B6-3DB5-A60E-55B51EE9C7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844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B3C1CC74-8082-3C89-935D-5FC51EDF71E9}"/>
                  </a:ext>
                </a:extLst>
              </p14:cNvPr>
              <p14:cNvContentPartPr/>
              <p14:nvPr/>
            </p14:nvContentPartPr>
            <p14:xfrm>
              <a:off x="3237041" y="4655529"/>
              <a:ext cx="360" cy="360"/>
            </p14:xfrm>
          </p:contentPart>
        </mc:Choice>
        <mc:Fallback xmlns=""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B3C1CC74-8082-3C89-935D-5FC51EDF71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583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5335AF06-41D1-E9FC-7321-9E9E1EC9A64A}"/>
                  </a:ext>
                </a:extLst>
              </p14:cNvPr>
              <p14:cNvContentPartPr/>
              <p14:nvPr/>
            </p14:nvContentPartPr>
            <p14:xfrm>
              <a:off x="3224441" y="4610529"/>
              <a:ext cx="360" cy="360"/>
            </p14:xfrm>
          </p:contentPart>
        </mc:Choice>
        <mc:Fallback xmlns=""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5335AF06-41D1-E9FC-7321-9E9E1EC9A6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844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47DD7068-73B7-2361-7526-9823BFCD974B}"/>
                  </a:ext>
                </a:extLst>
              </p14:cNvPr>
              <p14:cNvContentPartPr/>
              <p14:nvPr/>
            </p14:nvContentPartPr>
            <p14:xfrm>
              <a:off x="3230921" y="4610529"/>
              <a:ext cx="360" cy="360"/>
            </p14:xfrm>
          </p:contentPart>
        </mc:Choice>
        <mc:Fallback xmlns=""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47DD7068-73B7-2361-7526-9823BFCD97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92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03702B83-0241-C5AC-68F6-BEF0549AA7B8}"/>
                  </a:ext>
                </a:extLst>
              </p14:cNvPr>
              <p14:cNvContentPartPr/>
              <p14:nvPr/>
            </p14:nvContentPartPr>
            <p14:xfrm>
              <a:off x="3237041" y="4617009"/>
              <a:ext cx="360" cy="360"/>
            </p14:xfrm>
          </p:contentPart>
        </mc:Choice>
        <mc:Fallback xmlns=""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03702B83-0241-C5AC-68F6-BEF0549AA7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54500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44B8D7A5-E652-1889-60A4-D8F8CDE969C6}"/>
                  </a:ext>
                </a:extLst>
              </p14:cNvPr>
              <p14:cNvContentPartPr/>
              <p14:nvPr/>
            </p14:nvContentPartPr>
            <p14:xfrm>
              <a:off x="3237041" y="4874769"/>
              <a:ext cx="360" cy="360"/>
            </p14:xfrm>
          </p:contentPart>
        </mc:Choice>
        <mc:Fallback xmlns=""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44B8D7A5-E652-1889-60A4-D8F8CDE969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80276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023AEE1D-6A07-BCC8-6AE9-0C65440D71F2}"/>
                  </a:ext>
                </a:extLst>
              </p14:cNvPr>
              <p14:cNvContentPartPr/>
              <p14:nvPr/>
            </p14:nvContentPartPr>
            <p14:xfrm>
              <a:off x="3082601" y="4681449"/>
              <a:ext cx="360" cy="36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023AEE1D-6A07-BCC8-6AE9-0C65440D71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6601" y="460944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8" name="Entrada de lápiz 87">
                <a:extLst>
                  <a:ext uri="{FF2B5EF4-FFF2-40B4-BE49-F238E27FC236}">
                    <a16:creationId xmlns:a16="http://schemas.microsoft.com/office/drawing/2014/main" id="{B67F8390-F196-B3E5-E6A8-EDC811228A23}"/>
                  </a:ext>
                </a:extLst>
              </p14:cNvPr>
              <p14:cNvContentPartPr/>
              <p14:nvPr/>
            </p14:nvContentPartPr>
            <p14:xfrm>
              <a:off x="3115721" y="4681449"/>
              <a:ext cx="64080" cy="360"/>
            </p14:xfrm>
          </p:contentPart>
        </mc:Choice>
        <mc:Fallback xmlns="">
          <p:pic>
            <p:nvPicPr>
              <p:cNvPr id="88" name="Entrada de lápiz 87">
                <a:extLst>
                  <a:ext uri="{FF2B5EF4-FFF2-40B4-BE49-F238E27FC236}">
                    <a16:creationId xmlns:a16="http://schemas.microsoft.com/office/drawing/2014/main" id="{B67F8390-F196-B3E5-E6A8-EDC811228A2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79721" y="4609449"/>
                <a:ext cx="135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F3545C72-43EB-2348-211A-385A85F008FC}"/>
                  </a:ext>
                </a:extLst>
              </p14:cNvPr>
              <p14:cNvContentPartPr/>
              <p14:nvPr/>
            </p14:nvContentPartPr>
            <p14:xfrm>
              <a:off x="3086561" y="4668489"/>
              <a:ext cx="2880" cy="360"/>
            </p14:xfrm>
          </p:contentPart>
        </mc:Choice>
        <mc:Fallback xmlns=""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F3545C72-43EB-2348-211A-385A85F008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50561" y="4596489"/>
                <a:ext cx="74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3D0FD6BC-F1E2-B5C7-0FBF-1C8A52AC043E}"/>
                  </a:ext>
                </a:extLst>
              </p14:cNvPr>
              <p14:cNvContentPartPr/>
              <p14:nvPr/>
            </p14:nvContentPartPr>
            <p14:xfrm>
              <a:off x="3089081" y="4625649"/>
              <a:ext cx="85320" cy="54360"/>
            </p14:xfrm>
          </p:contentPart>
        </mc:Choice>
        <mc:Fallback xmlns=""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3D0FD6BC-F1E2-B5C7-0FBF-1C8A52AC04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53081" y="4553649"/>
                <a:ext cx="1569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1" name="Entrada de lápiz 90">
                <a:extLst>
                  <a:ext uri="{FF2B5EF4-FFF2-40B4-BE49-F238E27FC236}">
                    <a16:creationId xmlns:a16="http://schemas.microsoft.com/office/drawing/2014/main" id="{F29CF789-2138-1E76-CDF4-A7FBC09F9649}"/>
                  </a:ext>
                </a:extLst>
              </p14:cNvPr>
              <p14:cNvContentPartPr/>
              <p14:nvPr/>
            </p14:nvContentPartPr>
            <p14:xfrm>
              <a:off x="3160001" y="4610529"/>
              <a:ext cx="360" cy="360"/>
            </p14:xfrm>
          </p:contentPart>
        </mc:Choice>
        <mc:Fallback xmlns="">
          <p:pic>
            <p:nvPicPr>
              <p:cNvPr id="91" name="Entrada de lápiz 90">
                <a:extLst>
                  <a:ext uri="{FF2B5EF4-FFF2-40B4-BE49-F238E27FC236}">
                    <a16:creationId xmlns:a16="http://schemas.microsoft.com/office/drawing/2014/main" id="{F29CF789-2138-1E76-CDF4-A7FBC09F96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400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2" name="Entrada de lápiz 91">
                <a:extLst>
                  <a:ext uri="{FF2B5EF4-FFF2-40B4-BE49-F238E27FC236}">
                    <a16:creationId xmlns:a16="http://schemas.microsoft.com/office/drawing/2014/main" id="{0CA2964C-2383-CDD2-1D11-E019ABA407A4}"/>
                  </a:ext>
                </a:extLst>
              </p14:cNvPr>
              <p14:cNvContentPartPr/>
              <p14:nvPr/>
            </p14:nvContentPartPr>
            <p14:xfrm>
              <a:off x="3109961" y="4617009"/>
              <a:ext cx="43920" cy="51840"/>
            </p14:xfrm>
          </p:contentPart>
        </mc:Choice>
        <mc:Fallback xmlns="">
          <p:pic>
            <p:nvPicPr>
              <p:cNvPr id="92" name="Entrada de lápiz 91">
                <a:extLst>
                  <a:ext uri="{FF2B5EF4-FFF2-40B4-BE49-F238E27FC236}">
                    <a16:creationId xmlns:a16="http://schemas.microsoft.com/office/drawing/2014/main" id="{0CA2964C-2383-CDD2-1D11-E019ABA407A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73961" y="4545009"/>
                <a:ext cx="1155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3" name="Entrada de lápiz 92">
                <a:extLst>
                  <a:ext uri="{FF2B5EF4-FFF2-40B4-BE49-F238E27FC236}">
                    <a16:creationId xmlns:a16="http://schemas.microsoft.com/office/drawing/2014/main" id="{7A15E8DF-309A-1542-7B3B-1AA23858D8E7}"/>
                  </a:ext>
                </a:extLst>
              </p14:cNvPr>
              <p14:cNvContentPartPr/>
              <p14:nvPr/>
            </p14:nvContentPartPr>
            <p14:xfrm>
              <a:off x="3095561" y="4633209"/>
              <a:ext cx="51840" cy="48600"/>
            </p14:xfrm>
          </p:contentPart>
        </mc:Choice>
        <mc:Fallback xmlns="">
          <p:pic>
            <p:nvPicPr>
              <p:cNvPr id="93" name="Entrada de lápiz 92">
                <a:extLst>
                  <a:ext uri="{FF2B5EF4-FFF2-40B4-BE49-F238E27FC236}">
                    <a16:creationId xmlns:a16="http://schemas.microsoft.com/office/drawing/2014/main" id="{7A15E8DF-309A-1542-7B3B-1AA23858D8E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59561" y="4561209"/>
                <a:ext cx="1234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4" name="Entrada de lápiz 93">
                <a:extLst>
                  <a:ext uri="{FF2B5EF4-FFF2-40B4-BE49-F238E27FC236}">
                    <a16:creationId xmlns:a16="http://schemas.microsoft.com/office/drawing/2014/main" id="{ABFF7DC0-095C-0C04-9388-4FF73E83CB96}"/>
                  </a:ext>
                </a:extLst>
              </p14:cNvPr>
              <p14:cNvContentPartPr/>
              <p14:nvPr/>
            </p14:nvContentPartPr>
            <p14:xfrm>
              <a:off x="3096641" y="4610529"/>
              <a:ext cx="57240" cy="59400"/>
            </p14:xfrm>
          </p:contentPart>
        </mc:Choice>
        <mc:Fallback xmlns="">
          <p:pic>
            <p:nvPicPr>
              <p:cNvPr id="94" name="Entrada de lápiz 93">
                <a:extLst>
                  <a:ext uri="{FF2B5EF4-FFF2-40B4-BE49-F238E27FC236}">
                    <a16:creationId xmlns:a16="http://schemas.microsoft.com/office/drawing/2014/main" id="{ABFF7DC0-095C-0C04-9388-4FF73E83CB9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60413" y="4538529"/>
                <a:ext cx="129333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5" name="Entrada de lápiz 94">
                <a:extLst>
                  <a:ext uri="{FF2B5EF4-FFF2-40B4-BE49-F238E27FC236}">
                    <a16:creationId xmlns:a16="http://schemas.microsoft.com/office/drawing/2014/main" id="{E85D2883-EA0D-7738-02FE-F875FA796DC2}"/>
                  </a:ext>
                </a:extLst>
              </p14:cNvPr>
              <p14:cNvContentPartPr/>
              <p14:nvPr/>
            </p14:nvContentPartPr>
            <p14:xfrm>
              <a:off x="3102041" y="4637889"/>
              <a:ext cx="30600" cy="37440"/>
            </p14:xfrm>
          </p:contentPart>
        </mc:Choice>
        <mc:Fallback xmlns="">
          <p:pic>
            <p:nvPicPr>
              <p:cNvPr id="95" name="Entrada de lápiz 94">
                <a:extLst>
                  <a:ext uri="{FF2B5EF4-FFF2-40B4-BE49-F238E27FC236}">
                    <a16:creationId xmlns:a16="http://schemas.microsoft.com/office/drawing/2014/main" id="{E85D2883-EA0D-7738-02FE-F875FA796DC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66041" y="4565889"/>
                <a:ext cx="10224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6" name="Entrada de lápiz 95">
                <a:extLst>
                  <a:ext uri="{FF2B5EF4-FFF2-40B4-BE49-F238E27FC236}">
                    <a16:creationId xmlns:a16="http://schemas.microsoft.com/office/drawing/2014/main" id="{0ACDEA6D-BE14-A4A6-6D8C-5E8643E0B96B}"/>
                  </a:ext>
                </a:extLst>
              </p14:cNvPr>
              <p14:cNvContentPartPr/>
              <p14:nvPr/>
            </p14:nvContentPartPr>
            <p14:xfrm>
              <a:off x="3092289" y="4619507"/>
              <a:ext cx="64080" cy="48960"/>
            </p14:xfrm>
          </p:contentPart>
        </mc:Choice>
        <mc:Fallback xmlns="">
          <p:pic>
            <p:nvPicPr>
              <p:cNvPr id="96" name="Entrada de lápiz 95">
                <a:extLst>
                  <a:ext uri="{FF2B5EF4-FFF2-40B4-BE49-F238E27FC236}">
                    <a16:creationId xmlns:a16="http://schemas.microsoft.com/office/drawing/2014/main" id="{0ACDEA6D-BE14-A4A6-6D8C-5E8643E0B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56289" y="4547507"/>
                <a:ext cx="1357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7" name="Entrada de lápiz 96">
                <a:extLst>
                  <a:ext uri="{FF2B5EF4-FFF2-40B4-BE49-F238E27FC236}">
                    <a16:creationId xmlns:a16="http://schemas.microsoft.com/office/drawing/2014/main" id="{183A8F1C-7300-D7EB-CCCD-635A451F63F2}"/>
                  </a:ext>
                </a:extLst>
              </p14:cNvPr>
              <p14:cNvContentPartPr/>
              <p14:nvPr/>
            </p14:nvContentPartPr>
            <p14:xfrm>
              <a:off x="3093009" y="4610147"/>
              <a:ext cx="61560" cy="57600"/>
            </p14:xfrm>
          </p:contentPart>
        </mc:Choice>
        <mc:Fallback xmlns="">
          <p:pic>
            <p:nvPicPr>
              <p:cNvPr id="97" name="Entrada de lápiz 96">
                <a:extLst>
                  <a:ext uri="{FF2B5EF4-FFF2-40B4-BE49-F238E27FC236}">
                    <a16:creationId xmlns:a16="http://schemas.microsoft.com/office/drawing/2014/main" id="{183A8F1C-7300-D7EB-CCCD-635A451F63F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56797" y="4538147"/>
                <a:ext cx="133621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8" name="Entrada de lápiz 97">
                <a:extLst>
                  <a:ext uri="{FF2B5EF4-FFF2-40B4-BE49-F238E27FC236}">
                    <a16:creationId xmlns:a16="http://schemas.microsoft.com/office/drawing/2014/main" id="{7EEC45C8-EC67-0883-44C3-315F2165F5B6}"/>
                  </a:ext>
                </a:extLst>
              </p14:cNvPr>
              <p14:cNvContentPartPr/>
              <p14:nvPr/>
            </p14:nvContentPartPr>
            <p14:xfrm>
              <a:off x="3092289" y="4668467"/>
              <a:ext cx="360" cy="360"/>
            </p14:xfrm>
          </p:contentPart>
        </mc:Choice>
        <mc:Fallback xmlns="">
          <p:pic>
            <p:nvPicPr>
              <p:cNvPr id="98" name="Entrada de lápiz 97">
                <a:extLst>
                  <a:ext uri="{FF2B5EF4-FFF2-40B4-BE49-F238E27FC236}">
                    <a16:creationId xmlns:a16="http://schemas.microsoft.com/office/drawing/2014/main" id="{7EEC45C8-EC67-0883-44C3-315F2165F5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5964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9" name="Entrada de lápiz 98">
                <a:extLst>
                  <a:ext uri="{FF2B5EF4-FFF2-40B4-BE49-F238E27FC236}">
                    <a16:creationId xmlns:a16="http://schemas.microsoft.com/office/drawing/2014/main" id="{5CCA921A-FEAA-DEC6-1F86-B75FD75A65CF}"/>
                  </a:ext>
                </a:extLst>
              </p14:cNvPr>
              <p14:cNvContentPartPr/>
              <p14:nvPr/>
            </p14:nvContentPartPr>
            <p14:xfrm>
              <a:off x="3092289" y="4668467"/>
              <a:ext cx="360" cy="360"/>
            </p14:xfrm>
          </p:contentPart>
        </mc:Choice>
        <mc:Fallback xmlns="">
          <p:pic>
            <p:nvPicPr>
              <p:cNvPr id="99" name="Entrada de lápiz 98">
                <a:extLst>
                  <a:ext uri="{FF2B5EF4-FFF2-40B4-BE49-F238E27FC236}">
                    <a16:creationId xmlns:a16="http://schemas.microsoft.com/office/drawing/2014/main" id="{5CCA921A-FEAA-DEC6-1F86-B75FD75A65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5964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0" name="Entrada de lápiz 99">
                <a:extLst>
                  <a:ext uri="{FF2B5EF4-FFF2-40B4-BE49-F238E27FC236}">
                    <a16:creationId xmlns:a16="http://schemas.microsoft.com/office/drawing/2014/main" id="{5268F443-A823-967C-0EAE-D93D9FB3545A}"/>
                  </a:ext>
                </a:extLst>
              </p14:cNvPr>
              <p14:cNvContentPartPr/>
              <p14:nvPr/>
            </p14:nvContentPartPr>
            <p14:xfrm>
              <a:off x="3092289" y="4682867"/>
              <a:ext cx="360" cy="360"/>
            </p14:xfrm>
          </p:contentPart>
        </mc:Choice>
        <mc:Fallback xmlns="">
          <p:pic>
            <p:nvPicPr>
              <p:cNvPr id="100" name="Entrada de lápiz 99">
                <a:extLst>
                  <a:ext uri="{FF2B5EF4-FFF2-40B4-BE49-F238E27FC236}">
                    <a16:creationId xmlns:a16="http://schemas.microsoft.com/office/drawing/2014/main" id="{5268F443-A823-967C-0EAE-D93D9FB354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6108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1" name="Entrada de lápiz 100">
                <a:extLst>
                  <a:ext uri="{FF2B5EF4-FFF2-40B4-BE49-F238E27FC236}">
                    <a16:creationId xmlns:a16="http://schemas.microsoft.com/office/drawing/2014/main" id="{0430D810-F509-7346-B67A-3F570D757922}"/>
                  </a:ext>
                </a:extLst>
              </p14:cNvPr>
              <p14:cNvContentPartPr/>
              <p14:nvPr/>
            </p14:nvContentPartPr>
            <p14:xfrm>
              <a:off x="3092289" y="4682867"/>
              <a:ext cx="360" cy="360"/>
            </p14:xfrm>
          </p:contentPart>
        </mc:Choice>
        <mc:Fallback xmlns="">
          <p:pic>
            <p:nvPicPr>
              <p:cNvPr id="101" name="Entrada de lápiz 100">
                <a:extLst>
                  <a:ext uri="{FF2B5EF4-FFF2-40B4-BE49-F238E27FC236}">
                    <a16:creationId xmlns:a16="http://schemas.microsoft.com/office/drawing/2014/main" id="{0430D810-F509-7346-B67A-3F570D7579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6108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Entrada de lápiz 101">
                <a:extLst>
                  <a:ext uri="{FF2B5EF4-FFF2-40B4-BE49-F238E27FC236}">
                    <a16:creationId xmlns:a16="http://schemas.microsoft.com/office/drawing/2014/main" id="{0410854B-6E0E-F21B-732E-D31CA0F5C22A}"/>
                  </a:ext>
                </a:extLst>
              </p14:cNvPr>
              <p14:cNvContentPartPr/>
              <p14:nvPr/>
            </p14:nvContentPartPr>
            <p14:xfrm>
              <a:off x="3092289" y="4669547"/>
              <a:ext cx="360" cy="13680"/>
            </p14:xfrm>
          </p:contentPart>
        </mc:Choice>
        <mc:Fallback xmlns="">
          <p:pic>
            <p:nvPicPr>
              <p:cNvPr id="102" name="Entrada de lápiz 101">
                <a:extLst>
                  <a:ext uri="{FF2B5EF4-FFF2-40B4-BE49-F238E27FC236}">
                    <a16:creationId xmlns:a16="http://schemas.microsoft.com/office/drawing/2014/main" id="{0410854B-6E0E-F21B-732E-D31CA0F5C22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56289" y="4597547"/>
                <a:ext cx="720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Entrada de lápiz 102">
                <a:extLst>
                  <a:ext uri="{FF2B5EF4-FFF2-40B4-BE49-F238E27FC236}">
                    <a16:creationId xmlns:a16="http://schemas.microsoft.com/office/drawing/2014/main" id="{3275C7FC-FA45-4FB7-D989-63769852142E}"/>
                  </a:ext>
                </a:extLst>
              </p14:cNvPr>
              <p14:cNvContentPartPr/>
              <p14:nvPr/>
            </p14:nvContentPartPr>
            <p14:xfrm>
              <a:off x="3092289" y="4675667"/>
              <a:ext cx="360" cy="360"/>
            </p14:xfrm>
          </p:contentPart>
        </mc:Choice>
        <mc:Fallback xmlns="">
          <p:pic>
            <p:nvPicPr>
              <p:cNvPr id="103" name="Entrada de lápiz 102">
                <a:extLst>
                  <a:ext uri="{FF2B5EF4-FFF2-40B4-BE49-F238E27FC236}">
                    <a16:creationId xmlns:a16="http://schemas.microsoft.com/office/drawing/2014/main" id="{3275C7FC-FA45-4FB7-D989-6376985214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6036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4" name="Entrada de lápiz 103">
                <a:extLst>
                  <a:ext uri="{FF2B5EF4-FFF2-40B4-BE49-F238E27FC236}">
                    <a16:creationId xmlns:a16="http://schemas.microsoft.com/office/drawing/2014/main" id="{630BF27D-EA38-5932-A574-DF1242EB6A22}"/>
                  </a:ext>
                </a:extLst>
              </p14:cNvPr>
              <p14:cNvContentPartPr/>
              <p14:nvPr/>
            </p14:nvContentPartPr>
            <p14:xfrm>
              <a:off x="3085089" y="4658387"/>
              <a:ext cx="19080" cy="17640"/>
            </p14:xfrm>
          </p:contentPart>
        </mc:Choice>
        <mc:Fallback xmlns="">
          <p:pic>
            <p:nvPicPr>
              <p:cNvPr id="104" name="Entrada de lápiz 103">
                <a:extLst>
                  <a:ext uri="{FF2B5EF4-FFF2-40B4-BE49-F238E27FC236}">
                    <a16:creationId xmlns:a16="http://schemas.microsoft.com/office/drawing/2014/main" id="{630BF27D-EA38-5932-A574-DF1242EB6A2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49756" y="4586387"/>
                <a:ext cx="89393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5" name="Entrada de lápiz 104">
                <a:extLst>
                  <a:ext uri="{FF2B5EF4-FFF2-40B4-BE49-F238E27FC236}">
                    <a16:creationId xmlns:a16="http://schemas.microsoft.com/office/drawing/2014/main" id="{1489851D-CB0F-9BB7-F327-B95D388FF9FD}"/>
                  </a:ext>
                </a:extLst>
              </p14:cNvPr>
              <p14:cNvContentPartPr/>
              <p14:nvPr/>
            </p14:nvContentPartPr>
            <p14:xfrm>
              <a:off x="3230889" y="4613747"/>
              <a:ext cx="360" cy="360"/>
            </p14:xfrm>
          </p:contentPart>
        </mc:Choice>
        <mc:Fallback xmlns="">
          <p:pic>
            <p:nvPicPr>
              <p:cNvPr id="105" name="Entrada de lápiz 104">
                <a:extLst>
                  <a:ext uri="{FF2B5EF4-FFF2-40B4-BE49-F238E27FC236}">
                    <a16:creationId xmlns:a16="http://schemas.microsoft.com/office/drawing/2014/main" id="{1489851D-CB0F-9BB7-F327-B95D388FF9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889" y="45417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6" name="Entrada de lápiz 105">
                <a:extLst>
                  <a:ext uri="{FF2B5EF4-FFF2-40B4-BE49-F238E27FC236}">
                    <a16:creationId xmlns:a16="http://schemas.microsoft.com/office/drawing/2014/main" id="{E053F4CB-EAA7-BDFE-055F-8132E6A4BA38}"/>
                  </a:ext>
                </a:extLst>
              </p14:cNvPr>
              <p14:cNvContentPartPr/>
              <p14:nvPr/>
            </p14:nvContentPartPr>
            <p14:xfrm>
              <a:off x="3216129" y="4613747"/>
              <a:ext cx="360" cy="360"/>
            </p14:xfrm>
          </p:contentPart>
        </mc:Choice>
        <mc:Fallback xmlns="">
          <p:pic>
            <p:nvPicPr>
              <p:cNvPr id="106" name="Entrada de lápiz 105">
                <a:extLst>
                  <a:ext uri="{FF2B5EF4-FFF2-40B4-BE49-F238E27FC236}">
                    <a16:creationId xmlns:a16="http://schemas.microsoft.com/office/drawing/2014/main" id="{E053F4CB-EAA7-BDFE-055F-8132E6A4BA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0129" y="45417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7" name="Entrada de lápiz 106">
                <a:extLst>
                  <a:ext uri="{FF2B5EF4-FFF2-40B4-BE49-F238E27FC236}">
                    <a16:creationId xmlns:a16="http://schemas.microsoft.com/office/drawing/2014/main" id="{8AA2B4F6-CA47-AEA3-ABED-7A41A2CB2EED}"/>
                  </a:ext>
                </a:extLst>
              </p14:cNvPr>
              <p14:cNvContentPartPr/>
              <p14:nvPr/>
            </p14:nvContentPartPr>
            <p14:xfrm>
              <a:off x="3223329" y="4610147"/>
              <a:ext cx="360" cy="360"/>
            </p14:xfrm>
          </p:contentPart>
        </mc:Choice>
        <mc:Fallback xmlns="">
          <p:pic>
            <p:nvPicPr>
              <p:cNvPr id="107" name="Entrada de lápiz 106">
                <a:extLst>
                  <a:ext uri="{FF2B5EF4-FFF2-40B4-BE49-F238E27FC236}">
                    <a16:creationId xmlns:a16="http://schemas.microsoft.com/office/drawing/2014/main" id="{8AA2B4F6-CA47-AEA3-ABED-7A41A2CB2E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7329" y="45381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8" name="Entrada de lápiz 107">
                <a:extLst>
                  <a:ext uri="{FF2B5EF4-FFF2-40B4-BE49-F238E27FC236}">
                    <a16:creationId xmlns:a16="http://schemas.microsoft.com/office/drawing/2014/main" id="{AE05A9B7-D0A3-4EE4-CCC3-02AB8CF720B9}"/>
                  </a:ext>
                </a:extLst>
              </p14:cNvPr>
              <p14:cNvContentPartPr/>
              <p14:nvPr/>
            </p14:nvContentPartPr>
            <p14:xfrm>
              <a:off x="3230889" y="4610147"/>
              <a:ext cx="360" cy="360"/>
            </p14:xfrm>
          </p:contentPart>
        </mc:Choice>
        <mc:Fallback xmlns="">
          <p:pic>
            <p:nvPicPr>
              <p:cNvPr id="108" name="Entrada de lápiz 107">
                <a:extLst>
                  <a:ext uri="{FF2B5EF4-FFF2-40B4-BE49-F238E27FC236}">
                    <a16:creationId xmlns:a16="http://schemas.microsoft.com/office/drawing/2014/main" id="{AE05A9B7-D0A3-4EE4-CCC3-02AB8CF720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889" y="45381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0" name="Entrada de lápiz 109">
                <a:extLst>
                  <a:ext uri="{FF2B5EF4-FFF2-40B4-BE49-F238E27FC236}">
                    <a16:creationId xmlns:a16="http://schemas.microsoft.com/office/drawing/2014/main" id="{84AB69D2-C540-39FC-4A51-24D8F949609A}"/>
                  </a:ext>
                </a:extLst>
              </p14:cNvPr>
              <p14:cNvContentPartPr/>
              <p14:nvPr/>
            </p14:nvContentPartPr>
            <p14:xfrm>
              <a:off x="2684191" y="4781507"/>
              <a:ext cx="470520" cy="3960"/>
            </p14:xfrm>
          </p:contentPart>
        </mc:Choice>
        <mc:Fallback xmlns="">
          <p:pic>
            <p:nvPicPr>
              <p:cNvPr id="110" name="Entrada de lápiz 109">
                <a:extLst>
                  <a:ext uri="{FF2B5EF4-FFF2-40B4-BE49-F238E27FC236}">
                    <a16:creationId xmlns:a16="http://schemas.microsoft.com/office/drawing/2014/main" id="{84AB69D2-C540-39FC-4A51-24D8F949609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48191" y="4709507"/>
                <a:ext cx="5421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1" name="Entrada de lápiz 110">
                <a:extLst>
                  <a:ext uri="{FF2B5EF4-FFF2-40B4-BE49-F238E27FC236}">
                    <a16:creationId xmlns:a16="http://schemas.microsoft.com/office/drawing/2014/main" id="{17CBF0E6-2B62-776A-4738-63EBC1AA953B}"/>
                  </a:ext>
                </a:extLst>
              </p14:cNvPr>
              <p14:cNvContentPartPr/>
              <p14:nvPr/>
            </p14:nvContentPartPr>
            <p14:xfrm>
              <a:off x="3201511" y="4773947"/>
              <a:ext cx="360" cy="360"/>
            </p14:xfrm>
          </p:contentPart>
        </mc:Choice>
        <mc:Fallback xmlns="">
          <p:pic>
            <p:nvPicPr>
              <p:cNvPr id="111" name="Entrada de lápiz 110">
                <a:extLst>
                  <a:ext uri="{FF2B5EF4-FFF2-40B4-BE49-F238E27FC236}">
                    <a16:creationId xmlns:a16="http://schemas.microsoft.com/office/drawing/2014/main" id="{17CBF0E6-2B62-776A-4738-63EBC1AA95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5511" y="47019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3" name="Entrada de lápiz 112">
                <a:extLst>
                  <a:ext uri="{FF2B5EF4-FFF2-40B4-BE49-F238E27FC236}">
                    <a16:creationId xmlns:a16="http://schemas.microsoft.com/office/drawing/2014/main" id="{AE35CB5D-B5B8-F019-271B-BE7BD9D3FA4C}"/>
                  </a:ext>
                </a:extLst>
              </p14:cNvPr>
              <p14:cNvContentPartPr/>
              <p14:nvPr/>
            </p14:nvContentPartPr>
            <p14:xfrm>
              <a:off x="2684191" y="4868987"/>
              <a:ext cx="499680" cy="7560"/>
            </p14:xfrm>
          </p:contentPart>
        </mc:Choice>
        <mc:Fallback xmlns="">
          <p:pic>
            <p:nvPicPr>
              <p:cNvPr id="113" name="Entrada de lápiz 112">
                <a:extLst>
                  <a:ext uri="{FF2B5EF4-FFF2-40B4-BE49-F238E27FC236}">
                    <a16:creationId xmlns:a16="http://schemas.microsoft.com/office/drawing/2014/main" id="{AE35CB5D-B5B8-F019-271B-BE7BD9D3FA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48191" y="4796987"/>
                <a:ext cx="5713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4" name="Entrada de lápiz 113">
                <a:extLst>
                  <a:ext uri="{FF2B5EF4-FFF2-40B4-BE49-F238E27FC236}">
                    <a16:creationId xmlns:a16="http://schemas.microsoft.com/office/drawing/2014/main" id="{6DE7F0EE-83AD-72A2-B949-9EEA31CB0C45}"/>
                  </a:ext>
                </a:extLst>
              </p14:cNvPr>
              <p14:cNvContentPartPr/>
              <p14:nvPr/>
            </p14:nvContentPartPr>
            <p14:xfrm>
              <a:off x="2808391" y="4871507"/>
              <a:ext cx="382320" cy="5040"/>
            </p14:xfrm>
          </p:contentPart>
        </mc:Choice>
        <mc:Fallback xmlns="">
          <p:pic>
            <p:nvPicPr>
              <p:cNvPr id="114" name="Entrada de lápiz 113">
                <a:extLst>
                  <a:ext uri="{FF2B5EF4-FFF2-40B4-BE49-F238E27FC236}">
                    <a16:creationId xmlns:a16="http://schemas.microsoft.com/office/drawing/2014/main" id="{6DE7F0EE-83AD-72A2-B949-9EEA31CB0C4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72391" y="4793969"/>
                <a:ext cx="453960" cy="159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5" name="Entrada de lápiz 114">
                <a:extLst>
                  <a:ext uri="{FF2B5EF4-FFF2-40B4-BE49-F238E27FC236}">
                    <a16:creationId xmlns:a16="http://schemas.microsoft.com/office/drawing/2014/main" id="{D17D2BD1-F365-CBDA-35BA-C71CA2128B36}"/>
                  </a:ext>
                </a:extLst>
              </p14:cNvPr>
              <p14:cNvContentPartPr/>
              <p14:nvPr/>
            </p14:nvContentPartPr>
            <p14:xfrm>
              <a:off x="3168751" y="4876187"/>
              <a:ext cx="360" cy="360"/>
            </p14:xfrm>
          </p:contentPart>
        </mc:Choice>
        <mc:Fallback xmlns="">
          <p:pic>
            <p:nvPicPr>
              <p:cNvPr id="115" name="Entrada de lápiz 114">
                <a:extLst>
                  <a:ext uri="{FF2B5EF4-FFF2-40B4-BE49-F238E27FC236}">
                    <a16:creationId xmlns:a16="http://schemas.microsoft.com/office/drawing/2014/main" id="{D17D2BD1-F365-CBDA-35BA-C71CA2128B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275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6" name="Entrada de lápiz 115">
                <a:extLst>
                  <a:ext uri="{FF2B5EF4-FFF2-40B4-BE49-F238E27FC236}">
                    <a16:creationId xmlns:a16="http://schemas.microsoft.com/office/drawing/2014/main" id="{CC7CA745-E71B-9DE5-2EDD-7F98D53B6612}"/>
                  </a:ext>
                </a:extLst>
              </p14:cNvPr>
              <p14:cNvContentPartPr/>
              <p14:nvPr/>
            </p14:nvContentPartPr>
            <p14:xfrm>
              <a:off x="3132391" y="4876187"/>
              <a:ext cx="360" cy="360"/>
            </p14:xfrm>
          </p:contentPart>
        </mc:Choice>
        <mc:Fallback xmlns="">
          <p:pic>
            <p:nvPicPr>
              <p:cNvPr id="116" name="Entrada de lápiz 115">
                <a:extLst>
                  <a:ext uri="{FF2B5EF4-FFF2-40B4-BE49-F238E27FC236}">
                    <a16:creationId xmlns:a16="http://schemas.microsoft.com/office/drawing/2014/main" id="{CC7CA745-E71B-9DE5-2EDD-7F98D53B66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63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7" name="Entrada de lápiz 116">
                <a:extLst>
                  <a:ext uri="{FF2B5EF4-FFF2-40B4-BE49-F238E27FC236}">
                    <a16:creationId xmlns:a16="http://schemas.microsoft.com/office/drawing/2014/main" id="{F7F9FDEE-7725-F85A-05BE-E66B4063E127}"/>
                  </a:ext>
                </a:extLst>
              </p14:cNvPr>
              <p14:cNvContentPartPr/>
              <p14:nvPr/>
            </p14:nvContentPartPr>
            <p14:xfrm>
              <a:off x="3106831" y="4876187"/>
              <a:ext cx="360" cy="360"/>
            </p14:xfrm>
          </p:contentPart>
        </mc:Choice>
        <mc:Fallback xmlns="">
          <p:pic>
            <p:nvPicPr>
              <p:cNvPr id="117" name="Entrada de lápiz 116">
                <a:extLst>
                  <a:ext uri="{FF2B5EF4-FFF2-40B4-BE49-F238E27FC236}">
                    <a16:creationId xmlns:a16="http://schemas.microsoft.com/office/drawing/2014/main" id="{F7F9FDEE-7725-F85A-05BE-E66B4063E1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083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8" name="Entrada de lápiz 117">
                <a:extLst>
                  <a:ext uri="{FF2B5EF4-FFF2-40B4-BE49-F238E27FC236}">
                    <a16:creationId xmlns:a16="http://schemas.microsoft.com/office/drawing/2014/main" id="{A416E590-9473-8E25-BA34-8CD30F1A7D08}"/>
                  </a:ext>
                </a:extLst>
              </p14:cNvPr>
              <p14:cNvContentPartPr/>
              <p14:nvPr/>
            </p14:nvContentPartPr>
            <p14:xfrm>
              <a:off x="3085231" y="4876187"/>
              <a:ext cx="360" cy="360"/>
            </p14:xfrm>
          </p:contentPart>
        </mc:Choice>
        <mc:Fallback xmlns="">
          <p:pic>
            <p:nvPicPr>
              <p:cNvPr id="118" name="Entrada de lápiz 117">
                <a:extLst>
                  <a:ext uri="{FF2B5EF4-FFF2-40B4-BE49-F238E27FC236}">
                    <a16:creationId xmlns:a16="http://schemas.microsoft.com/office/drawing/2014/main" id="{A416E590-9473-8E25-BA34-8CD30F1A7D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923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9" name="Entrada de lápiz 118">
                <a:extLst>
                  <a:ext uri="{FF2B5EF4-FFF2-40B4-BE49-F238E27FC236}">
                    <a16:creationId xmlns:a16="http://schemas.microsoft.com/office/drawing/2014/main" id="{9EDC9405-9CFD-B3C0-113C-1CB053334C38}"/>
                  </a:ext>
                </a:extLst>
              </p14:cNvPr>
              <p14:cNvContentPartPr/>
              <p14:nvPr/>
            </p14:nvContentPartPr>
            <p14:xfrm>
              <a:off x="3063271" y="4876187"/>
              <a:ext cx="360" cy="360"/>
            </p14:xfrm>
          </p:contentPart>
        </mc:Choice>
        <mc:Fallback xmlns="">
          <p:pic>
            <p:nvPicPr>
              <p:cNvPr id="119" name="Entrada de lápiz 118">
                <a:extLst>
                  <a:ext uri="{FF2B5EF4-FFF2-40B4-BE49-F238E27FC236}">
                    <a16:creationId xmlns:a16="http://schemas.microsoft.com/office/drawing/2014/main" id="{9EDC9405-9CFD-B3C0-113C-1CB053334C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2727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0" name="Entrada de lápiz 119">
                <a:extLst>
                  <a:ext uri="{FF2B5EF4-FFF2-40B4-BE49-F238E27FC236}">
                    <a16:creationId xmlns:a16="http://schemas.microsoft.com/office/drawing/2014/main" id="{2D4EB88C-7CB5-9CDC-1D7A-E72531E19A7D}"/>
                  </a:ext>
                </a:extLst>
              </p14:cNvPr>
              <p14:cNvContentPartPr/>
              <p14:nvPr/>
            </p14:nvContentPartPr>
            <p14:xfrm>
              <a:off x="3044911" y="4876187"/>
              <a:ext cx="360" cy="360"/>
            </p14:xfrm>
          </p:contentPart>
        </mc:Choice>
        <mc:Fallback xmlns="">
          <p:pic>
            <p:nvPicPr>
              <p:cNvPr id="120" name="Entrada de lápiz 119">
                <a:extLst>
                  <a:ext uri="{FF2B5EF4-FFF2-40B4-BE49-F238E27FC236}">
                    <a16:creationId xmlns:a16="http://schemas.microsoft.com/office/drawing/2014/main" id="{2D4EB88C-7CB5-9CDC-1D7A-E72531E19A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891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1" name="Entrada de lápiz 120">
                <a:extLst>
                  <a:ext uri="{FF2B5EF4-FFF2-40B4-BE49-F238E27FC236}">
                    <a16:creationId xmlns:a16="http://schemas.microsoft.com/office/drawing/2014/main" id="{1FF19C45-07E7-FBCE-9FE1-1071093FBC86}"/>
                  </a:ext>
                </a:extLst>
              </p14:cNvPr>
              <p14:cNvContentPartPr/>
              <p14:nvPr/>
            </p14:nvContentPartPr>
            <p14:xfrm>
              <a:off x="2986591" y="4876187"/>
              <a:ext cx="360" cy="360"/>
            </p14:xfrm>
          </p:contentPart>
        </mc:Choice>
        <mc:Fallback xmlns="">
          <p:pic>
            <p:nvPicPr>
              <p:cNvPr id="121" name="Entrada de lápiz 120">
                <a:extLst>
                  <a:ext uri="{FF2B5EF4-FFF2-40B4-BE49-F238E27FC236}">
                    <a16:creationId xmlns:a16="http://schemas.microsoft.com/office/drawing/2014/main" id="{1FF19C45-07E7-FBCE-9FE1-1071093FBC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05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2" name="Entrada de lápiz 121">
                <a:extLst>
                  <a:ext uri="{FF2B5EF4-FFF2-40B4-BE49-F238E27FC236}">
                    <a16:creationId xmlns:a16="http://schemas.microsoft.com/office/drawing/2014/main" id="{4A032CE3-2225-D7B2-95C7-1DC4397CD38F}"/>
                  </a:ext>
                </a:extLst>
              </p14:cNvPr>
              <p14:cNvContentPartPr/>
              <p14:nvPr/>
            </p14:nvContentPartPr>
            <p14:xfrm>
              <a:off x="2972191" y="4876187"/>
              <a:ext cx="360" cy="360"/>
            </p14:xfrm>
          </p:contentPart>
        </mc:Choice>
        <mc:Fallback xmlns="">
          <p:pic>
            <p:nvPicPr>
              <p:cNvPr id="122" name="Entrada de lápiz 121">
                <a:extLst>
                  <a:ext uri="{FF2B5EF4-FFF2-40B4-BE49-F238E27FC236}">
                    <a16:creationId xmlns:a16="http://schemas.microsoft.com/office/drawing/2014/main" id="{4A032CE3-2225-D7B2-95C7-1DC4397CD3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61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3" name="Entrada de lápiz 122">
                <a:extLst>
                  <a:ext uri="{FF2B5EF4-FFF2-40B4-BE49-F238E27FC236}">
                    <a16:creationId xmlns:a16="http://schemas.microsoft.com/office/drawing/2014/main" id="{919B09FC-EE2A-4473-149E-1D2E8E6E339F}"/>
                  </a:ext>
                </a:extLst>
              </p14:cNvPr>
              <p14:cNvContentPartPr/>
              <p14:nvPr/>
            </p14:nvContentPartPr>
            <p14:xfrm>
              <a:off x="2924671" y="4876187"/>
              <a:ext cx="360" cy="360"/>
            </p14:xfrm>
          </p:contentPart>
        </mc:Choice>
        <mc:Fallback xmlns="">
          <p:pic>
            <p:nvPicPr>
              <p:cNvPr id="123" name="Entrada de lápiz 122">
                <a:extLst>
                  <a:ext uri="{FF2B5EF4-FFF2-40B4-BE49-F238E27FC236}">
                    <a16:creationId xmlns:a16="http://schemas.microsoft.com/office/drawing/2014/main" id="{919B09FC-EE2A-4473-149E-1D2E8E6E33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867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4" name="Entrada de lápiz 123">
                <a:extLst>
                  <a:ext uri="{FF2B5EF4-FFF2-40B4-BE49-F238E27FC236}">
                    <a16:creationId xmlns:a16="http://schemas.microsoft.com/office/drawing/2014/main" id="{06301781-8910-D7C3-5612-5FD52D93C13D}"/>
                  </a:ext>
                </a:extLst>
              </p14:cNvPr>
              <p14:cNvContentPartPr/>
              <p14:nvPr/>
            </p14:nvContentPartPr>
            <p14:xfrm>
              <a:off x="2906311" y="4876187"/>
              <a:ext cx="360" cy="360"/>
            </p14:xfrm>
          </p:contentPart>
        </mc:Choice>
        <mc:Fallback xmlns="">
          <p:pic>
            <p:nvPicPr>
              <p:cNvPr id="124" name="Entrada de lápiz 123">
                <a:extLst>
                  <a:ext uri="{FF2B5EF4-FFF2-40B4-BE49-F238E27FC236}">
                    <a16:creationId xmlns:a16="http://schemas.microsoft.com/office/drawing/2014/main" id="{06301781-8910-D7C3-5612-5FD52D93C1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031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5" name="Entrada de lápiz 124">
                <a:extLst>
                  <a:ext uri="{FF2B5EF4-FFF2-40B4-BE49-F238E27FC236}">
                    <a16:creationId xmlns:a16="http://schemas.microsoft.com/office/drawing/2014/main" id="{7F80B847-20D9-94E4-75E3-F252E2C45348}"/>
                  </a:ext>
                </a:extLst>
              </p14:cNvPr>
              <p14:cNvContentPartPr/>
              <p14:nvPr/>
            </p14:nvContentPartPr>
            <p14:xfrm>
              <a:off x="2859151" y="4872587"/>
              <a:ext cx="360" cy="360"/>
            </p14:xfrm>
          </p:contentPart>
        </mc:Choice>
        <mc:Fallback xmlns="">
          <p:pic>
            <p:nvPicPr>
              <p:cNvPr id="125" name="Entrada de lápiz 124">
                <a:extLst>
                  <a:ext uri="{FF2B5EF4-FFF2-40B4-BE49-F238E27FC236}">
                    <a16:creationId xmlns:a16="http://schemas.microsoft.com/office/drawing/2014/main" id="{7F80B847-20D9-94E4-75E3-F252E2C453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315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D58077E8-B741-CEBA-D13C-D45A538D9F92}"/>
                  </a:ext>
                </a:extLst>
              </p14:cNvPr>
              <p14:cNvContentPartPr/>
              <p14:nvPr/>
            </p14:nvContentPartPr>
            <p14:xfrm>
              <a:off x="2862751" y="4876187"/>
              <a:ext cx="360" cy="360"/>
            </p14:xfrm>
          </p:contentPart>
        </mc:Choice>
        <mc:Fallback xmlns=""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D58077E8-B741-CEBA-D13C-D45A538D9F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675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7" name="Entrada de lápiz 126">
                <a:extLst>
                  <a:ext uri="{FF2B5EF4-FFF2-40B4-BE49-F238E27FC236}">
                    <a16:creationId xmlns:a16="http://schemas.microsoft.com/office/drawing/2014/main" id="{A30FAAF7-61C3-9B1F-AC83-240A9B165CBE}"/>
                  </a:ext>
                </a:extLst>
              </p14:cNvPr>
              <p14:cNvContentPartPr/>
              <p14:nvPr/>
            </p14:nvContentPartPr>
            <p14:xfrm>
              <a:off x="2837191" y="4876187"/>
              <a:ext cx="360" cy="360"/>
            </p14:xfrm>
          </p:contentPart>
        </mc:Choice>
        <mc:Fallback xmlns="">
          <p:pic>
            <p:nvPicPr>
              <p:cNvPr id="127" name="Entrada de lápiz 126">
                <a:extLst>
                  <a:ext uri="{FF2B5EF4-FFF2-40B4-BE49-F238E27FC236}">
                    <a16:creationId xmlns:a16="http://schemas.microsoft.com/office/drawing/2014/main" id="{A30FAAF7-61C3-9B1F-AC83-240A9B165C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11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8" name="Entrada de lápiz 127">
                <a:extLst>
                  <a:ext uri="{FF2B5EF4-FFF2-40B4-BE49-F238E27FC236}">
                    <a16:creationId xmlns:a16="http://schemas.microsoft.com/office/drawing/2014/main" id="{7C1665AD-0FCD-531F-EB5B-320590AD73A8}"/>
                  </a:ext>
                </a:extLst>
              </p14:cNvPr>
              <p14:cNvContentPartPr/>
              <p14:nvPr/>
            </p14:nvContentPartPr>
            <p14:xfrm>
              <a:off x="2808031" y="4872587"/>
              <a:ext cx="360" cy="360"/>
            </p14:xfrm>
          </p:contentPart>
        </mc:Choice>
        <mc:Fallback xmlns="">
          <p:pic>
            <p:nvPicPr>
              <p:cNvPr id="128" name="Entrada de lápiz 127">
                <a:extLst>
                  <a:ext uri="{FF2B5EF4-FFF2-40B4-BE49-F238E27FC236}">
                    <a16:creationId xmlns:a16="http://schemas.microsoft.com/office/drawing/2014/main" id="{7C1665AD-0FCD-531F-EB5B-320590AD73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203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9" name="Entrada de lápiz 128">
                <a:extLst>
                  <a:ext uri="{FF2B5EF4-FFF2-40B4-BE49-F238E27FC236}">
                    <a16:creationId xmlns:a16="http://schemas.microsoft.com/office/drawing/2014/main" id="{6B4EC3BB-3C7B-B02B-1E38-45780363D305}"/>
                  </a:ext>
                </a:extLst>
              </p14:cNvPr>
              <p14:cNvContentPartPr/>
              <p14:nvPr/>
            </p14:nvContentPartPr>
            <p14:xfrm>
              <a:off x="2797231" y="4872587"/>
              <a:ext cx="360" cy="360"/>
            </p14:xfrm>
          </p:contentPart>
        </mc:Choice>
        <mc:Fallback xmlns="">
          <p:pic>
            <p:nvPicPr>
              <p:cNvPr id="129" name="Entrada de lápiz 128">
                <a:extLst>
                  <a:ext uri="{FF2B5EF4-FFF2-40B4-BE49-F238E27FC236}">
                    <a16:creationId xmlns:a16="http://schemas.microsoft.com/office/drawing/2014/main" id="{6B4EC3BB-3C7B-B02B-1E38-45780363D3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123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0" name="Entrada de lápiz 129">
                <a:extLst>
                  <a:ext uri="{FF2B5EF4-FFF2-40B4-BE49-F238E27FC236}">
                    <a16:creationId xmlns:a16="http://schemas.microsoft.com/office/drawing/2014/main" id="{C770E168-0BEF-FB9D-7C9E-4F72C6B26D18}"/>
                  </a:ext>
                </a:extLst>
              </p14:cNvPr>
              <p14:cNvContentPartPr/>
              <p14:nvPr/>
            </p14:nvContentPartPr>
            <p14:xfrm>
              <a:off x="2778871" y="4872587"/>
              <a:ext cx="360" cy="360"/>
            </p14:xfrm>
          </p:contentPart>
        </mc:Choice>
        <mc:Fallback xmlns="">
          <p:pic>
            <p:nvPicPr>
              <p:cNvPr id="130" name="Entrada de lápiz 129">
                <a:extLst>
                  <a:ext uri="{FF2B5EF4-FFF2-40B4-BE49-F238E27FC236}">
                    <a16:creationId xmlns:a16="http://schemas.microsoft.com/office/drawing/2014/main" id="{C770E168-0BEF-FB9D-7C9E-4F72C6B26D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287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31" name="Entrada de lápiz 130">
                <a:extLst>
                  <a:ext uri="{FF2B5EF4-FFF2-40B4-BE49-F238E27FC236}">
                    <a16:creationId xmlns:a16="http://schemas.microsoft.com/office/drawing/2014/main" id="{2ABE37AD-0311-1A02-7540-3B0592A14F1A}"/>
                  </a:ext>
                </a:extLst>
              </p14:cNvPr>
              <p14:cNvContentPartPr/>
              <p14:nvPr/>
            </p14:nvContentPartPr>
            <p14:xfrm>
              <a:off x="2786431" y="4876187"/>
              <a:ext cx="360" cy="360"/>
            </p14:xfrm>
          </p:contentPart>
        </mc:Choice>
        <mc:Fallback xmlns="">
          <p:pic>
            <p:nvPicPr>
              <p:cNvPr id="131" name="Entrada de lápiz 130">
                <a:extLst>
                  <a:ext uri="{FF2B5EF4-FFF2-40B4-BE49-F238E27FC236}">
                    <a16:creationId xmlns:a16="http://schemas.microsoft.com/office/drawing/2014/main" id="{2ABE37AD-0311-1A02-7540-3B0592A14F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043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32" name="Entrada de lápiz 131">
                <a:extLst>
                  <a:ext uri="{FF2B5EF4-FFF2-40B4-BE49-F238E27FC236}">
                    <a16:creationId xmlns:a16="http://schemas.microsoft.com/office/drawing/2014/main" id="{ED2DF1C4-E58F-CC8D-7DC1-B8B503721AC8}"/>
                  </a:ext>
                </a:extLst>
              </p14:cNvPr>
              <p14:cNvContentPartPr/>
              <p14:nvPr/>
            </p14:nvContentPartPr>
            <p14:xfrm>
              <a:off x="2746111" y="4872587"/>
              <a:ext cx="360" cy="360"/>
            </p14:xfrm>
          </p:contentPart>
        </mc:Choice>
        <mc:Fallback xmlns="">
          <p:pic>
            <p:nvPicPr>
              <p:cNvPr id="132" name="Entrada de lápiz 131">
                <a:extLst>
                  <a:ext uri="{FF2B5EF4-FFF2-40B4-BE49-F238E27FC236}">
                    <a16:creationId xmlns:a16="http://schemas.microsoft.com/office/drawing/2014/main" id="{ED2DF1C4-E58F-CC8D-7DC1-B8B503721A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011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3" name="Entrada de lápiz 132">
                <a:extLst>
                  <a:ext uri="{FF2B5EF4-FFF2-40B4-BE49-F238E27FC236}">
                    <a16:creationId xmlns:a16="http://schemas.microsoft.com/office/drawing/2014/main" id="{1AE9F73E-0873-3941-D94A-5704CFE8767B}"/>
                  </a:ext>
                </a:extLst>
              </p14:cNvPr>
              <p14:cNvContentPartPr/>
              <p14:nvPr/>
            </p14:nvContentPartPr>
            <p14:xfrm>
              <a:off x="3230671" y="4876187"/>
              <a:ext cx="360" cy="360"/>
            </p14:xfrm>
          </p:contentPart>
        </mc:Choice>
        <mc:Fallback xmlns="">
          <p:pic>
            <p:nvPicPr>
              <p:cNvPr id="133" name="Entrada de lápiz 132">
                <a:extLst>
                  <a:ext uri="{FF2B5EF4-FFF2-40B4-BE49-F238E27FC236}">
                    <a16:creationId xmlns:a16="http://schemas.microsoft.com/office/drawing/2014/main" id="{1AE9F73E-0873-3941-D94A-5704CFE8767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67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4" name="Entrada de lápiz 133">
                <a:extLst>
                  <a:ext uri="{FF2B5EF4-FFF2-40B4-BE49-F238E27FC236}">
                    <a16:creationId xmlns:a16="http://schemas.microsoft.com/office/drawing/2014/main" id="{6629F5A5-346B-BA9A-8534-643C6639409C}"/>
                  </a:ext>
                </a:extLst>
              </p14:cNvPr>
              <p14:cNvContentPartPr/>
              <p14:nvPr/>
            </p14:nvContentPartPr>
            <p14:xfrm>
              <a:off x="2676991" y="4872587"/>
              <a:ext cx="360" cy="360"/>
            </p14:xfrm>
          </p:contentPart>
        </mc:Choice>
        <mc:Fallback xmlns="">
          <p:pic>
            <p:nvPicPr>
              <p:cNvPr id="134" name="Entrada de lápiz 133">
                <a:extLst>
                  <a:ext uri="{FF2B5EF4-FFF2-40B4-BE49-F238E27FC236}">
                    <a16:creationId xmlns:a16="http://schemas.microsoft.com/office/drawing/2014/main" id="{6629F5A5-346B-BA9A-8534-643C663940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099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35" name="Entrada de lápiz 134">
                <a:extLst>
                  <a:ext uri="{FF2B5EF4-FFF2-40B4-BE49-F238E27FC236}">
                    <a16:creationId xmlns:a16="http://schemas.microsoft.com/office/drawing/2014/main" id="{A489F4D4-59FF-22B5-3168-F39506FA8220}"/>
                  </a:ext>
                </a:extLst>
              </p14:cNvPr>
              <p14:cNvContentPartPr/>
              <p14:nvPr/>
            </p14:nvContentPartPr>
            <p14:xfrm>
              <a:off x="2680591" y="4785107"/>
              <a:ext cx="360" cy="360"/>
            </p14:xfrm>
          </p:contentPart>
        </mc:Choice>
        <mc:Fallback xmlns="">
          <p:pic>
            <p:nvPicPr>
              <p:cNvPr id="135" name="Entrada de lápiz 134">
                <a:extLst>
                  <a:ext uri="{FF2B5EF4-FFF2-40B4-BE49-F238E27FC236}">
                    <a16:creationId xmlns:a16="http://schemas.microsoft.com/office/drawing/2014/main" id="{A489F4D4-59FF-22B5-3168-F39506FA82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4591" y="471310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36" name="Entrada de lápiz 135">
                <a:extLst>
                  <a:ext uri="{FF2B5EF4-FFF2-40B4-BE49-F238E27FC236}">
                    <a16:creationId xmlns:a16="http://schemas.microsoft.com/office/drawing/2014/main" id="{2F261E9D-81C4-D686-5469-7A81BE0163B0}"/>
                  </a:ext>
                </a:extLst>
              </p14:cNvPr>
              <p14:cNvContentPartPr/>
              <p14:nvPr/>
            </p14:nvContentPartPr>
            <p14:xfrm>
              <a:off x="2680591" y="4792307"/>
              <a:ext cx="360" cy="360"/>
            </p14:xfrm>
          </p:contentPart>
        </mc:Choice>
        <mc:Fallback xmlns="">
          <p:pic>
            <p:nvPicPr>
              <p:cNvPr id="136" name="Entrada de lápiz 135">
                <a:extLst>
                  <a:ext uri="{FF2B5EF4-FFF2-40B4-BE49-F238E27FC236}">
                    <a16:creationId xmlns:a16="http://schemas.microsoft.com/office/drawing/2014/main" id="{2F261E9D-81C4-D686-5469-7A81BE0163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4591" y="472030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37" name="Entrada de lápiz 136">
                <a:extLst>
                  <a:ext uri="{FF2B5EF4-FFF2-40B4-BE49-F238E27FC236}">
                    <a16:creationId xmlns:a16="http://schemas.microsoft.com/office/drawing/2014/main" id="{4C76392A-9D43-D4CB-48DD-A9298566037D}"/>
                  </a:ext>
                </a:extLst>
              </p14:cNvPr>
              <p14:cNvContentPartPr/>
              <p14:nvPr/>
            </p14:nvContentPartPr>
            <p14:xfrm>
              <a:off x="2676991" y="4781507"/>
              <a:ext cx="360" cy="360"/>
            </p14:xfrm>
          </p:contentPart>
        </mc:Choice>
        <mc:Fallback xmlns="">
          <p:pic>
            <p:nvPicPr>
              <p:cNvPr id="137" name="Entrada de lápiz 136">
                <a:extLst>
                  <a:ext uri="{FF2B5EF4-FFF2-40B4-BE49-F238E27FC236}">
                    <a16:creationId xmlns:a16="http://schemas.microsoft.com/office/drawing/2014/main" id="{4C76392A-9D43-D4CB-48DD-A929856603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0991" y="470950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38" name="Entrada de lápiz 137">
                <a:extLst>
                  <a:ext uri="{FF2B5EF4-FFF2-40B4-BE49-F238E27FC236}">
                    <a16:creationId xmlns:a16="http://schemas.microsoft.com/office/drawing/2014/main" id="{9AC8EEF2-9D7F-D0F1-35E6-6D7E9EFCC9DC}"/>
                  </a:ext>
                </a:extLst>
              </p14:cNvPr>
              <p14:cNvContentPartPr/>
              <p14:nvPr/>
            </p14:nvContentPartPr>
            <p14:xfrm>
              <a:off x="3232697" y="4613893"/>
              <a:ext cx="360" cy="360"/>
            </p14:xfrm>
          </p:contentPart>
        </mc:Choice>
        <mc:Fallback xmlns="">
          <p:pic>
            <p:nvPicPr>
              <p:cNvPr id="138" name="Entrada de lápiz 137">
                <a:extLst>
                  <a:ext uri="{FF2B5EF4-FFF2-40B4-BE49-F238E27FC236}">
                    <a16:creationId xmlns:a16="http://schemas.microsoft.com/office/drawing/2014/main" id="{9AC8EEF2-9D7F-D0F1-35E6-6D7E9EFCC9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669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39" name="Entrada de lápiz 138">
                <a:extLst>
                  <a:ext uri="{FF2B5EF4-FFF2-40B4-BE49-F238E27FC236}">
                    <a16:creationId xmlns:a16="http://schemas.microsoft.com/office/drawing/2014/main" id="{31535365-778F-CC85-C252-1577375B7FD0}"/>
                  </a:ext>
                </a:extLst>
              </p14:cNvPr>
              <p14:cNvContentPartPr/>
              <p14:nvPr/>
            </p14:nvContentPartPr>
            <p14:xfrm>
              <a:off x="3229457" y="4613893"/>
              <a:ext cx="360" cy="360"/>
            </p14:xfrm>
          </p:contentPart>
        </mc:Choice>
        <mc:Fallback xmlns="">
          <p:pic>
            <p:nvPicPr>
              <p:cNvPr id="139" name="Entrada de lápiz 138">
                <a:extLst>
                  <a:ext uri="{FF2B5EF4-FFF2-40B4-BE49-F238E27FC236}">
                    <a16:creationId xmlns:a16="http://schemas.microsoft.com/office/drawing/2014/main" id="{31535365-778F-CC85-C252-1577375B7F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345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0" name="Entrada de lápiz 139">
                <a:extLst>
                  <a:ext uri="{FF2B5EF4-FFF2-40B4-BE49-F238E27FC236}">
                    <a16:creationId xmlns:a16="http://schemas.microsoft.com/office/drawing/2014/main" id="{61A169F8-9F4E-0C9E-1A71-6C254E21C135}"/>
                  </a:ext>
                </a:extLst>
              </p14:cNvPr>
              <p14:cNvContentPartPr/>
              <p14:nvPr/>
            </p14:nvContentPartPr>
            <p14:xfrm>
              <a:off x="3232697" y="4607413"/>
              <a:ext cx="360" cy="360"/>
            </p14:xfrm>
          </p:contentPart>
        </mc:Choice>
        <mc:Fallback xmlns="">
          <p:pic>
            <p:nvPicPr>
              <p:cNvPr id="140" name="Entrada de lápiz 139">
                <a:extLst>
                  <a:ext uri="{FF2B5EF4-FFF2-40B4-BE49-F238E27FC236}">
                    <a16:creationId xmlns:a16="http://schemas.microsoft.com/office/drawing/2014/main" id="{61A169F8-9F4E-0C9E-1A71-6C254E21C1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669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41" name="Entrada de lápiz 140">
                <a:extLst>
                  <a:ext uri="{FF2B5EF4-FFF2-40B4-BE49-F238E27FC236}">
                    <a16:creationId xmlns:a16="http://schemas.microsoft.com/office/drawing/2014/main" id="{5FF4878A-0A5D-D958-70D7-D47AA3E2ED1C}"/>
                  </a:ext>
                </a:extLst>
              </p14:cNvPr>
              <p14:cNvContentPartPr/>
              <p14:nvPr/>
            </p14:nvContentPartPr>
            <p14:xfrm>
              <a:off x="3210017" y="4607413"/>
              <a:ext cx="360" cy="360"/>
            </p14:xfrm>
          </p:contentPart>
        </mc:Choice>
        <mc:Fallback xmlns="">
          <p:pic>
            <p:nvPicPr>
              <p:cNvPr id="141" name="Entrada de lápiz 140">
                <a:extLst>
                  <a:ext uri="{FF2B5EF4-FFF2-40B4-BE49-F238E27FC236}">
                    <a16:creationId xmlns:a16="http://schemas.microsoft.com/office/drawing/2014/main" id="{5FF4878A-0A5D-D958-70D7-D47AA3E2ED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01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2" name="Entrada de lápiz 141">
                <a:extLst>
                  <a:ext uri="{FF2B5EF4-FFF2-40B4-BE49-F238E27FC236}">
                    <a16:creationId xmlns:a16="http://schemas.microsoft.com/office/drawing/2014/main" id="{AB31F230-7157-705F-0F60-76DC0174530A}"/>
                  </a:ext>
                </a:extLst>
              </p14:cNvPr>
              <p14:cNvContentPartPr/>
              <p14:nvPr/>
            </p14:nvContentPartPr>
            <p14:xfrm>
              <a:off x="3174017" y="4607413"/>
              <a:ext cx="360" cy="360"/>
            </p14:xfrm>
          </p:contentPart>
        </mc:Choice>
        <mc:Fallback xmlns="">
          <p:pic>
            <p:nvPicPr>
              <p:cNvPr id="142" name="Entrada de lápiz 141">
                <a:extLst>
                  <a:ext uri="{FF2B5EF4-FFF2-40B4-BE49-F238E27FC236}">
                    <a16:creationId xmlns:a16="http://schemas.microsoft.com/office/drawing/2014/main" id="{AB31F230-7157-705F-0F60-76DC017453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801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43" name="Entrada de lápiz 142">
                <a:extLst>
                  <a:ext uri="{FF2B5EF4-FFF2-40B4-BE49-F238E27FC236}">
                    <a16:creationId xmlns:a16="http://schemas.microsoft.com/office/drawing/2014/main" id="{E5499C8C-DD07-2E70-9C7B-27A6A497E3C7}"/>
                  </a:ext>
                </a:extLst>
              </p14:cNvPr>
              <p14:cNvContentPartPr/>
              <p14:nvPr/>
            </p14:nvContentPartPr>
            <p14:xfrm>
              <a:off x="3164297" y="4607413"/>
              <a:ext cx="360" cy="360"/>
            </p14:xfrm>
          </p:contentPart>
        </mc:Choice>
        <mc:Fallback xmlns="">
          <p:pic>
            <p:nvPicPr>
              <p:cNvPr id="143" name="Entrada de lápiz 142">
                <a:extLst>
                  <a:ext uri="{FF2B5EF4-FFF2-40B4-BE49-F238E27FC236}">
                    <a16:creationId xmlns:a16="http://schemas.microsoft.com/office/drawing/2014/main" id="{E5499C8C-DD07-2E70-9C7B-27A6A497E3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829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4" name="Entrada de lápiz 143">
                <a:extLst>
                  <a:ext uri="{FF2B5EF4-FFF2-40B4-BE49-F238E27FC236}">
                    <a16:creationId xmlns:a16="http://schemas.microsoft.com/office/drawing/2014/main" id="{E28578A3-ED4F-98A5-87A8-EFF55D6D069B}"/>
                  </a:ext>
                </a:extLst>
              </p14:cNvPr>
              <p14:cNvContentPartPr/>
              <p14:nvPr/>
            </p14:nvContentPartPr>
            <p14:xfrm>
              <a:off x="3157817" y="4604173"/>
              <a:ext cx="360" cy="360"/>
            </p14:xfrm>
          </p:contentPart>
        </mc:Choice>
        <mc:Fallback xmlns="">
          <p:pic>
            <p:nvPicPr>
              <p:cNvPr id="144" name="Entrada de lápiz 143">
                <a:extLst>
                  <a:ext uri="{FF2B5EF4-FFF2-40B4-BE49-F238E27FC236}">
                    <a16:creationId xmlns:a16="http://schemas.microsoft.com/office/drawing/2014/main" id="{E28578A3-ED4F-98A5-87A8-EFF55D6D06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181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45" name="Entrada de lápiz 144">
                <a:extLst>
                  <a:ext uri="{FF2B5EF4-FFF2-40B4-BE49-F238E27FC236}">
                    <a16:creationId xmlns:a16="http://schemas.microsoft.com/office/drawing/2014/main" id="{EE804FF8-CF02-69B0-C2D0-9438CC31C262}"/>
                  </a:ext>
                </a:extLst>
              </p14:cNvPr>
              <p14:cNvContentPartPr/>
              <p14:nvPr/>
            </p14:nvContentPartPr>
            <p14:xfrm>
              <a:off x="3151337" y="4604173"/>
              <a:ext cx="360" cy="360"/>
            </p14:xfrm>
          </p:contentPart>
        </mc:Choice>
        <mc:Fallback xmlns="">
          <p:pic>
            <p:nvPicPr>
              <p:cNvPr id="145" name="Entrada de lápiz 144">
                <a:extLst>
                  <a:ext uri="{FF2B5EF4-FFF2-40B4-BE49-F238E27FC236}">
                    <a16:creationId xmlns:a16="http://schemas.microsoft.com/office/drawing/2014/main" id="{EE804FF8-CF02-69B0-C2D0-9438CC31C2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33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46" name="Entrada de lápiz 145">
                <a:extLst>
                  <a:ext uri="{FF2B5EF4-FFF2-40B4-BE49-F238E27FC236}">
                    <a16:creationId xmlns:a16="http://schemas.microsoft.com/office/drawing/2014/main" id="{7972AEB8-2344-8585-AB52-730127BAE663}"/>
                  </a:ext>
                </a:extLst>
              </p14:cNvPr>
              <p14:cNvContentPartPr/>
              <p14:nvPr/>
            </p14:nvContentPartPr>
            <p14:xfrm>
              <a:off x="3154577" y="4610653"/>
              <a:ext cx="360" cy="360"/>
            </p14:xfrm>
          </p:contentPart>
        </mc:Choice>
        <mc:Fallback xmlns="">
          <p:pic>
            <p:nvPicPr>
              <p:cNvPr id="146" name="Entrada de lápiz 145">
                <a:extLst>
                  <a:ext uri="{FF2B5EF4-FFF2-40B4-BE49-F238E27FC236}">
                    <a16:creationId xmlns:a16="http://schemas.microsoft.com/office/drawing/2014/main" id="{7972AEB8-2344-8585-AB52-730127BAE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8577" y="45386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47" name="Entrada de lápiz 146">
                <a:extLst>
                  <a:ext uri="{FF2B5EF4-FFF2-40B4-BE49-F238E27FC236}">
                    <a16:creationId xmlns:a16="http://schemas.microsoft.com/office/drawing/2014/main" id="{589C3E60-E5CC-7291-E3FB-AF78AAB91CDF}"/>
                  </a:ext>
                </a:extLst>
              </p14:cNvPr>
              <p14:cNvContentPartPr/>
              <p14:nvPr/>
            </p14:nvContentPartPr>
            <p14:xfrm>
              <a:off x="3151337" y="4613893"/>
              <a:ext cx="360" cy="360"/>
            </p14:xfrm>
          </p:contentPart>
        </mc:Choice>
        <mc:Fallback xmlns="">
          <p:pic>
            <p:nvPicPr>
              <p:cNvPr id="147" name="Entrada de lápiz 146">
                <a:extLst>
                  <a:ext uri="{FF2B5EF4-FFF2-40B4-BE49-F238E27FC236}">
                    <a16:creationId xmlns:a16="http://schemas.microsoft.com/office/drawing/2014/main" id="{589C3E60-E5CC-7291-E3FB-AF78AAB91C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33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48" name="Entrada de lápiz 147">
                <a:extLst>
                  <a:ext uri="{FF2B5EF4-FFF2-40B4-BE49-F238E27FC236}">
                    <a16:creationId xmlns:a16="http://schemas.microsoft.com/office/drawing/2014/main" id="{6EFB87ED-0A2A-7865-BFBF-4687C3A96B3B}"/>
                  </a:ext>
                </a:extLst>
              </p14:cNvPr>
              <p14:cNvContentPartPr/>
              <p14:nvPr/>
            </p14:nvContentPartPr>
            <p14:xfrm>
              <a:off x="3151337" y="4613893"/>
              <a:ext cx="360" cy="360"/>
            </p14:xfrm>
          </p:contentPart>
        </mc:Choice>
        <mc:Fallback xmlns="">
          <p:pic>
            <p:nvPicPr>
              <p:cNvPr id="148" name="Entrada de lápiz 147">
                <a:extLst>
                  <a:ext uri="{FF2B5EF4-FFF2-40B4-BE49-F238E27FC236}">
                    <a16:creationId xmlns:a16="http://schemas.microsoft.com/office/drawing/2014/main" id="{6EFB87ED-0A2A-7865-BFBF-4687C3A96B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33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49" name="Entrada de lápiz 148">
                <a:extLst>
                  <a:ext uri="{FF2B5EF4-FFF2-40B4-BE49-F238E27FC236}">
                    <a16:creationId xmlns:a16="http://schemas.microsoft.com/office/drawing/2014/main" id="{71628E04-0188-D88E-9F32-576414362002}"/>
                  </a:ext>
                </a:extLst>
              </p14:cNvPr>
              <p14:cNvContentPartPr/>
              <p14:nvPr/>
            </p14:nvContentPartPr>
            <p14:xfrm>
              <a:off x="3148097" y="4613893"/>
              <a:ext cx="360" cy="360"/>
            </p14:xfrm>
          </p:contentPart>
        </mc:Choice>
        <mc:Fallback xmlns="">
          <p:pic>
            <p:nvPicPr>
              <p:cNvPr id="149" name="Entrada de lápiz 148">
                <a:extLst>
                  <a:ext uri="{FF2B5EF4-FFF2-40B4-BE49-F238E27FC236}">
                    <a16:creationId xmlns:a16="http://schemas.microsoft.com/office/drawing/2014/main" id="{71628E04-0188-D88E-9F32-5764143620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209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0" name="Entrada de lápiz 149">
                <a:extLst>
                  <a:ext uri="{FF2B5EF4-FFF2-40B4-BE49-F238E27FC236}">
                    <a16:creationId xmlns:a16="http://schemas.microsoft.com/office/drawing/2014/main" id="{1698DB09-0129-0E57-A8D0-1D097EFD9E19}"/>
                  </a:ext>
                </a:extLst>
              </p14:cNvPr>
              <p14:cNvContentPartPr/>
              <p14:nvPr/>
            </p14:nvContentPartPr>
            <p14:xfrm>
              <a:off x="3148097" y="4617133"/>
              <a:ext cx="360" cy="360"/>
            </p14:xfrm>
          </p:contentPart>
        </mc:Choice>
        <mc:Fallback xmlns="">
          <p:pic>
            <p:nvPicPr>
              <p:cNvPr id="150" name="Entrada de lápiz 149">
                <a:extLst>
                  <a:ext uri="{FF2B5EF4-FFF2-40B4-BE49-F238E27FC236}">
                    <a16:creationId xmlns:a16="http://schemas.microsoft.com/office/drawing/2014/main" id="{1698DB09-0129-0E57-A8D0-1D097EFD9E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2097" y="454513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51" name="Entrada de lápiz 150">
                <a:extLst>
                  <a:ext uri="{FF2B5EF4-FFF2-40B4-BE49-F238E27FC236}">
                    <a16:creationId xmlns:a16="http://schemas.microsoft.com/office/drawing/2014/main" id="{A3A48B65-3375-8A54-FEC2-E0008A782842}"/>
                  </a:ext>
                </a:extLst>
              </p14:cNvPr>
              <p14:cNvContentPartPr/>
              <p14:nvPr/>
            </p14:nvContentPartPr>
            <p14:xfrm>
              <a:off x="3138017" y="4617133"/>
              <a:ext cx="360" cy="360"/>
            </p14:xfrm>
          </p:contentPart>
        </mc:Choice>
        <mc:Fallback xmlns="">
          <p:pic>
            <p:nvPicPr>
              <p:cNvPr id="151" name="Entrada de lápiz 150">
                <a:extLst>
                  <a:ext uri="{FF2B5EF4-FFF2-40B4-BE49-F238E27FC236}">
                    <a16:creationId xmlns:a16="http://schemas.microsoft.com/office/drawing/2014/main" id="{A3A48B65-3375-8A54-FEC2-E0008A7828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2017" y="454513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2" name="Entrada de lápiz 151">
                <a:extLst>
                  <a:ext uri="{FF2B5EF4-FFF2-40B4-BE49-F238E27FC236}">
                    <a16:creationId xmlns:a16="http://schemas.microsoft.com/office/drawing/2014/main" id="{C8DE8D97-AED9-9877-0DA1-2D8E5AF460EB}"/>
                  </a:ext>
                </a:extLst>
              </p14:cNvPr>
              <p14:cNvContentPartPr/>
              <p14:nvPr/>
            </p14:nvContentPartPr>
            <p14:xfrm>
              <a:off x="3085817" y="4666093"/>
              <a:ext cx="360" cy="360"/>
            </p14:xfrm>
          </p:contentPart>
        </mc:Choice>
        <mc:Fallback xmlns="">
          <p:pic>
            <p:nvPicPr>
              <p:cNvPr id="152" name="Entrada de lápiz 151">
                <a:extLst>
                  <a:ext uri="{FF2B5EF4-FFF2-40B4-BE49-F238E27FC236}">
                    <a16:creationId xmlns:a16="http://schemas.microsoft.com/office/drawing/2014/main" id="{C8DE8D97-AED9-9877-0DA1-2D8E5AF460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9817" y="45940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3" name="Entrada de lápiz 152">
                <a:extLst>
                  <a:ext uri="{FF2B5EF4-FFF2-40B4-BE49-F238E27FC236}">
                    <a16:creationId xmlns:a16="http://schemas.microsoft.com/office/drawing/2014/main" id="{0DFAE32D-4B22-C4E7-9AED-5A3E147B08A7}"/>
                  </a:ext>
                </a:extLst>
              </p14:cNvPr>
              <p14:cNvContentPartPr/>
              <p14:nvPr/>
            </p14:nvContentPartPr>
            <p14:xfrm>
              <a:off x="3082577" y="4672573"/>
              <a:ext cx="360" cy="360"/>
            </p14:xfrm>
          </p:contentPart>
        </mc:Choice>
        <mc:Fallback xmlns="">
          <p:pic>
            <p:nvPicPr>
              <p:cNvPr id="153" name="Entrada de lápiz 152">
                <a:extLst>
                  <a:ext uri="{FF2B5EF4-FFF2-40B4-BE49-F238E27FC236}">
                    <a16:creationId xmlns:a16="http://schemas.microsoft.com/office/drawing/2014/main" id="{0DFAE32D-4B22-C4E7-9AED-5A3E147B08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6577" y="46005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54" name="Entrada de lápiz 153">
                <a:extLst>
                  <a:ext uri="{FF2B5EF4-FFF2-40B4-BE49-F238E27FC236}">
                    <a16:creationId xmlns:a16="http://schemas.microsoft.com/office/drawing/2014/main" id="{C1877F65-920A-D42D-F1DE-528072294426}"/>
                  </a:ext>
                </a:extLst>
              </p14:cNvPr>
              <p14:cNvContentPartPr/>
              <p14:nvPr/>
            </p14:nvContentPartPr>
            <p14:xfrm>
              <a:off x="3092657" y="4666093"/>
              <a:ext cx="360" cy="360"/>
            </p14:xfrm>
          </p:contentPart>
        </mc:Choice>
        <mc:Fallback xmlns="">
          <p:pic>
            <p:nvPicPr>
              <p:cNvPr id="154" name="Entrada de lápiz 153">
                <a:extLst>
                  <a:ext uri="{FF2B5EF4-FFF2-40B4-BE49-F238E27FC236}">
                    <a16:creationId xmlns:a16="http://schemas.microsoft.com/office/drawing/2014/main" id="{C1877F65-920A-D42D-F1DE-5280722944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940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5" name="Entrada de lápiz 154">
                <a:extLst>
                  <a:ext uri="{FF2B5EF4-FFF2-40B4-BE49-F238E27FC236}">
                    <a16:creationId xmlns:a16="http://schemas.microsoft.com/office/drawing/2014/main" id="{21340984-1C9C-5700-D835-59AE1ABCF90D}"/>
                  </a:ext>
                </a:extLst>
              </p14:cNvPr>
              <p14:cNvContentPartPr/>
              <p14:nvPr/>
            </p14:nvContentPartPr>
            <p14:xfrm>
              <a:off x="3095537" y="4662853"/>
              <a:ext cx="360" cy="360"/>
            </p14:xfrm>
          </p:contentPart>
        </mc:Choice>
        <mc:Fallback xmlns="">
          <p:pic>
            <p:nvPicPr>
              <p:cNvPr id="155" name="Entrada de lápiz 154">
                <a:extLst>
                  <a:ext uri="{FF2B5EF4-FFF2-40B4-BE49-F238E27FC236}">
                    <a16:creationId xmlns:a16="http://schemas.microsoft.com/office/drawing/2014/main" id="{21340984-1C9C-5700-D835-59AE1ABCF9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953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56" name="Entrada de lápiz 155">
                <a:extLst>
                  <a:ext uri="{FF2B5EF4-FFF2-40B4-BE49-F238E27FC236}">
                    <a16:creationId xmlns:a16="http://schemas.microsoft.com/office/drawing/2014/main" id="{0CFF7D55-255E-4FC3-FCB1-F72C266A4A13}"/>
                  </a:ext>
                </a:extLst>
              </p14:cNvPr>
              <p14:cNvContentPartPr/>
              <p14:nvPr/>
            </p14:nvContentPartPr>
            <p14:xfrm>
              <a:off x="3099137" y="4656373"/>
              <a:ext cx="360" cy="360"/>
            </p14:xfrm>
          </p:contentPart>
        </mc:Choice>
        <mc:Fallback xmlns="">
          <p:pic>
            <p:nvPicPr>
              <p:cNvPr id="156" name="Entrada de lápiz 155">
                <a:extLst>
                  <a:ext uri="{FF2B5EF4-FFF2-40B4-BE49-F238E27FC236}">
                    <a16:creationId xmlns:a16="http://schemas.microsoft.com/office/drawing/2014/main" id="{0CFF7D55-255E-4FC3-FCB1-F72C266A4A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3137" y="45843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57" name="Entrada de lápiz 156">
                <a:extLst>
                  <a:ext uri="{FF2B5EF4-FFF2-40B4-BE49-F238E27FC236}">
                    <a16:creationId xmlns:a16="http://schemas.microsoft.com/office/drawing/2014/main" id="{3DC5D890-4ACC-64DA-9D16-F7C049F9CA5F}"/>
                  </a:ext>
                </a:extLst>
              </p14:cNvPr>
              <p14:cNvContentPartPr/>
              <p14:nvPr/>
            </p14:nvContentPartPr>
            <p14:xfrm>
              <a:off x="3102377" y="4656373"/>
              <a:ext cx="360" cy="360"/>
            </p14:xfrm>
          </p:contentPart>
        </mc:Choice>
        <mc:Fallback xmlns="">
          <p:pic>
            <p:nvPicPr>
              <p:cNvPr id="157" name="Entrada de lápiz 156">
                <a:extLst>
                  <a:ext uri="{FF2B5EF4-FFF2-40B4-BE49-F238E27FC236}">
                    <a16:creationId xmlns:a16="http://schemas.microsoft.com/office/drawing/2014/main" id="{3DC5D890-4ACC-64DA-9D16-F7C049F9CA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6377" y="45843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58" name="Entrada de lápiz 157">
                <a:extLst>
                  <a:ext uri="{FF2B5EF4-FFF2-40B4-BE49-F238E27FC236}">
                    <a16:creationId xmlns:a16="http://schemas.microsoft.com/office/drawing/2014/main" id="{358082D7-F921-E85A-42D9-2D58B2892230}"/>
                  </a:ext>
                </a:extLst>
              </p14:cNvPr>
              <p14:cNvContentPartPr/>
              <p14:nvPr/>
            </p14:nvContentPartPr>
            <p14:xfrm>
              <a:off x="3092657" y="4662853"/>
              <a:ext cx="360" cy="360"/>
            </p14:xfrm>
          </p:contentPart>
        </mc:Choice>
        <mc:Fallback xmlns="">
          <p:pic>
            <p:nvPicPr>
              <p:cNvPr id="158" name="Entrada de lápiz 157">
                <a:extLst>
                  <a:ext uri="{FF2B5EF4-FFF2-40B4-BE49-F238E27FC236}">
                    <a16:creationId xmlns:a16="http://schemas.microsoft.com/office/drawing/2014/main" id="{358082D7-F921-E85A-42D9-2D58B28922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59" name="Entrada de lápiz 158">
                <a:extLst>
                  <a:ext uri="{FF2B5EF4-FFF2-40B4-BE49-F238E27FC236}">
                    <a16:creationId xmlns:a16="http://schemas.microsoft.com/office/drawing/2014/main" id="{59BC4C9D-3158-F9E7-DB18-1C5403162B7D}"/>
                  </a:ext>
                </a:extLst>
              </p14:cNvPr>
              <p14:cNvContentPartPr/>
              <p14:nvPr/>
            </p14:nvContentPartPr>
            <p14:xfrm>
              <a:off x="3092657" y="4662853"/>
              <a:ext cx="360" cy="360"/>
            </p14:xfrm>
          </p:contentPart>
        </mc:Choice>
        <mc:Fallback xmlns="">
          <p:pic>
            <p:nvPicPr>
              <p:cNvPr id="159" name="Entrada de lápiz 158">
                <a:extLst>
                  <a:ext uri="{FF2B5EF4-FFF2-40B4-BE49-F238E27FC236}">
                    <a16:creationId xmlns:a16="http://schemas.microsoft.com/office/drawing/2014/main" id="{59BC4C9D-3158-F9E7-DB18-1C5403162B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0" name="Entrada de lápiz 159">
                <a:extLst>
                  <a:ext uri="{FF2B5EF4-FFF2-40B4-BE49-F238E27FC236}">
                    <a16:creationId xmlns:a16="http://schemas.microsoft.com/office/drawing/2014/main" id="{0422A45F-CEB8-CEBF-3987-42BAB853B891}"/>
                  </a:ext>
                </a:extLst>
              </p14:cNvPr>
              <p14:cNvContentPartPr/>
              <p14:nvPr/>
            </p14:nvContentPartPr>
            <p14:xfrm>
              <a:off x="3095537" y="4662853"/>
              <a:ext cx="360" cy="360"/>
            </p14:xfrm>
          </p:contentPart>
        </mc:Choice>
        <mc:Fallback xmlns="">
          <p:pic>
            <p:nvPicPr>
              <p:cNvPr id="160" name="Entrada de lápiz 159">
                <a:extLst>
                  <a:ext uri="{FF2B5EF4-FFF2-40B4-BE49-F238E27FC236}">
                    <a16:creationId xmlns:a16="http://schemas.microsoft.com/office/drawing/2014/main" id="{0422A45F-CEB8-CEBF-3987-42BAB853B8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953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1" name="Entrada de lápiz 160">
                <a:extLst>
                  <a:ext uri="{FF2B5EF4-FFF2-40B4-BE49-F238E27FC236}">
                    <a16:creationId xmlns:a16="http://schemas.microsoft.com/office/drawing/2014/main" id="{DEC828CC-EF63-839B-5761-BB2F0E3CCD99}"/>
                  </a:ext>
                </a:extLst>
              </p14:cNvPr>
              <p14:cNvContentPartPr/>
              <p14:nvPr/>
            </p14:nvContentPartPr>
            <p14:xfrm>
              <a:off x="3095537" y="4662853"/>
              <a:ext cx="360" cy="360"/>
            </p14:xfrm>
          </p:contentPart>
        </mc:Choice>
        <mc:Fallback xmlns="">
          <p:pic>
            <p:nvPicPr>
              <p:cNvPr id="161" name="Entrada de lápiz 160">
                <a:extLst>
                  <a:ext uri="{FF2B5EF4-FFF2-40B4-BE49-F238E27FC236}">
                    <a16:creationId xmlns:a16="http://schemas.microsoft.com/office/drawing/2014/main" id="{DEC828CC-EF63-839B-5761-BB2F0E3CC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953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2" name="Entrada de lápiz 161">
                <a:extLst>
                  <a:ext uri="{FF2B5EF4-FFF2-40B4-BE49-F238E27FC236}">
                    <a16:creationId xmlns:a16="http://schemas.microsoft.com/office/drawing/2014/main" id="{1DE1C2AD-9B5B-597A-13B6-5ECC7DE7BBEA}"/>
                  </a:ext>
                </a:extLst>
              </p14:cNvPr>
              <p14:cNvContentPartPr/>
              <p14:nvPr/>
            </p14:nvContentPartPr>
            <p14:xfrm>
              <a:off x="3092657" y="4659613"/>
              <a:ext cx="360" cy="360"/>
            </p14:xfrm>
          </p:contentPart>
        </mc:Choice>
        <mc:Fallback xmlns="">
          <p:pic>
            <p:nvPicPr>
              <p:cNvPr id="162" name="Entrada de lápiz 161">
                <a:extLst>
                  <a:ext uri="{FF2B5EF4-FFF2-40B4-BE49-F238E27FC236}">
                    <a16:creationId xmlns:a16="http://schemas.microsoft.com/office/drawing/2014/main" id="{1DE1C2AD-9B5B-597A-13B6-5ECC7DE7BB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876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63" name="Entrada de lápiz 162">
                <a:extLst>
                  <a:ext uri="{FF2B5EF4-FFF2-40B4-BE49-F238E27FC236}">
                    <a16:creationId xmlns:a16="http://schemas.microsoft.com/office/drawing/2014/main" id="{230F921F-C6F3-FED0-5060-480C4E11AAFD}"/>
                  </a:ext>
                </a:extLst>
              </p14:cNvPr>
              <p14:cNvContentPartPr/>
              <p14:nvPr/>
            </p14:nvContentPartPr>
            <p14:xfrm>
              <a:off x="3079337" y="4672573"/>
              <a:ext cx="360" cy="360"/>
            </p14:xfrm>
          </p:contentPart>
        </mc:Choice>
        <mc:Fallback xmlns="">
          <p:pic>
            <p:nvPicPr>
              <p:cNvPr id="163" name="Entrada de lápiz 162">
                <a:extLst>
                  <a:ext uri="{FF2B5EF4-FFF2-40B4-BE49-F238E27FC236}">
                    <a16:creationId xmlns:a16="http://schemas.microsoft.com/office/drawing/2014/main" id="{230F921F-C6F3-FED0-5060-480C4E11AA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337" y="46005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4" name="Entrada de lápiz 163">
                <a:extLst>
                  <a:ext uri="{FF2B5EF4-FFF2-40B4-BE49-F238E27FC236}">
                    <a16:creationId xmlns:a16="http://schemas.microsoft.com/office/drawing/2014/main" id="{20357345-7428-629E-84C7-36E30F0A9125}"/>
                  </a:ext>
                </a:extLst>
              </p14:cNvPr>
              <p14:cNvContentPartPr/>
              <p14:nvPr/>
            </p14:nvContentPartPr>
            <p14:xfrm>
              <a:off x="3213257" y="4610653"/>
              <a:ext cx="360" cy="360"/>
            </p14:xfrm>
          </p:contentPart>
        </mc:Choice>
        <mc:Fallback xmlns="">
          <p:pic>
            <p:nvPicPr>
              <p:cNvPr id="164" name="Entrada de lápiz 163">
                <a:extLst>
                  <a:ext uri="{FF2B5EF4-FFF2-40B4-BE49-F238E27FC236}">
                    <a16:creationId xmlns:a16="http://schemas.microsoft.com/office/drawing/2014/main" id="{20357345-7428-629E-84C7-36E30F0A91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7257" y="45386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65" name="Entrada de lápiz 164">
                <a:extLst>
                  <a:ext uri="{FF2B5EF4-FFF2-40B4-BE49-F238E27FC236}">
                    <a16:creationId xmlns:a16="http://schemas.microsoft.com/office/drawing/2014/main" id="{DEE89AB5-3A23-EB0E-BB70-D0EFA0F01EE0}"/>
                  </a:ext>
                </a:extLst>
              </p14:cNvPr>
              <p14:cNvContentPartPr/>
              <p14:nvPr/>
            </p14:nvContentPartPr>
            <p14:xfrm>
              <a:off x="3216497" y="4604173"/>
              <a:ext cx="360" cy="360"/>
            </p14:xfrm>
          </p:contentPart>
        </mc:Choice>
        <mc:Fallback xmlns="">
          <p:pic>
            <p:nvPicPr>
              <p:cNvPr id="165" name="Entrada de lápiz 164">
                <a:extLst>
                  <a:ext uri="{FF2B5EF4-FFF2-40B4-BE49-F238E27FC236}">
                    <a16:creationId xmlns:a16="http://schemas.microsoft.com/office/drawing/2014/main" id="{DEE89AB5-3A23-EB0E-BB70-D0EFA0F01E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049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66" name="Entrada de lápiz 165">
                <a:extLst>
                  <a:ext uri="{FF2B5EF4-FFF2-40B4-BE49-F238E27FC236}">
                    <a16:creationId xmlns:a16="http://schemas.microsoft.com/office/drawing/2014/main" id="{2BDDB2C1-D9FB-7843-2D0C-9F0418057DAB}"/>
                  </a:ext>
                </a:extLst>
              </p14:cNvPr>
              <p14:cNvContentPartPr/>
              <p14:nvPr/>
            </p14:nvContentPartPr>
            <p14:xfrm>
              <a:off x="3226577" y="4604173"/>
              <a:ext cx="360" cy="360"/>
            </p14:xfrm>
          </p:contentPart>
        </mc:Choice>
        <mc:Fallback xmlns="">
          <p:pic>
            <p:nvPicPr>
              <p:cNvPr id="166" name="Entrada de lápiz 165">
                <a:extLst>
                  <a:ext uri="{FF2B5EF4-FFF2-40B4-BE49-F238E27FC236}">
                    <a16:creationId xmlns:a16="http://schemas.microsoft.com/office/drawing/2014/main" id="{2BDDB2C1-D9FB-7843-2D0C-9F0418057D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57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8" name="Conector recto de flecha 167">
            <a:extLst>
              <a:ext uri="{FF2B5EF4-FFF2-40B4-BE49-F238E27FC236}">
                <a16:creationId xmlns:a16="http://schemas.microsoft.com/office/drawing/2014/main" id="{A4213A07-AEEA-803E-6341-3D024EF41DE4}"/>
              </a:ext>
            </a:extLst>
          </p:cNvPr>
          <p:cNvCxnSpPr>
            <a:cxnSpLocks/>
          </p:cNvCxnSpPr>
          <p:nvPr/>
        </p:nvCxnSpPr>
        <p:spPr>
          <a:xfrm>
            <a:off x="3196130" y="4818445"/>
            <a:ext cx="2040888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3" name="Picture 2">
            <a:extLst>
              <a:ext uri="{FF2B5EF4-FFF2-40B4-BE49-F238E27FC236}">
                <a16:creationId xmlns:a16="http://schemas.microsoft.com/office/drawing/2014/main" id="{FEFC0FDC-01A6-4987-F749-B3DB0DDB0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7">
            <a:extLst>
              <a:ext uri="{BEBA8EAE-BF5A-486C-A8C5-ECC9F3942E4B}">
                <a14:imgProps xmlns:a14="http://schemas.microsoft.com/office/drawing/2010/main">
                  <a14:imgLayer r:embed="rId108">
                    <a14:imgEffect>
                      <a14:backgroundRemoval t="2275" b="20479" l="1017" r="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830" b="77245"/>
          <a:stretch>
            <a:fillRect/>
          </a:stretch>
        </p:blipFill>
        <p:spPr bwMode="auto">
          <a:xfrm>
            <a:off x="891612" y="3808677"/>
            <a:ext cx="339368" cy="5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0 Rectángulo">
            <a:extLst>
              <a:ext uri="{FF2B5EF4-FFF2-40B4-BE49-F238E27FC236}">
                <a16:creationId xmlns:a16="http://schemas.microsoft.com/office/drawing/2014/main" id="{4A441BD9-784F-C5A5-774F-70D837D1DF00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3" name="12 Rectángulo">
            <a:extLst>
              <a:ext uri="{FF2B5EF4-FFF2-40B4-BE49-F238E27FC236}">
                <a16:creationId xmlns:a16="http://schemas.microsoft.com/office/drawing/2014/main" id="{D733C55C-E566-E3DE-777F-F21B6145CA61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AECD4E-DFEF-E4A3-6CA0-C970168FE2D0}"/>
              </a:ext>
            </a:extLst>
          </p:cNvPr>
          <p:cNvSpPr txBox="1"/>
          <p:nvPr/>
        </p:nvSpPr>
        <p:spPr>
          <a:xfrm>
            <a:off x="10741665" y="3818780"/>
            <a:ext cx="288099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84505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1CA55-440F-C0D3-5612-9FF1A98B4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n 173">
            <a:extLst>
              <a:ext uri="{FF2B5EF4-FFF2-40B4-BE49-F238E27FC236}">
                <a16:creationId xmlns:a16="http://schemas.microsoft.com/office/drawing/2014/main" id="{57709F61-11B5-8A18-E3D1-1A4494D961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207748AB-B492-CED7-99DC-9646BB45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170039"/>
            <a:ext cx="10123714" cy="649488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1</a:t>
            </a:r>
            <a:br>
              <a:rPr lang="es-MX" sz="1800" dirty="0">
                <a:highlight>
                  <a:srgbClr val="F7F2A3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QUINTAS, EDIFICIO PRINCIPAL PLANTA ALTA</a:t>
            </a: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D18C7639-B76E-37B0-D081-6480C13E6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220351"/>
              </p:ext>
            </p:extLst>
          </p:nvPr>
        </p:nvGraphicFramePr>
        <p:xfrm>
          <a:off x="2509651" y="903047"/>
          <a:ext cx="717269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323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5471523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1198852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7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ADDB7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Subsecretaría y Coordinación Ejecutiva de Educación Básica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1.7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8</a:t>
                      </a:r>
                    </a:p>
                  </a:txBody>
                  <a:tcPr anchor="ctr">
                    <a:solidFill>
                      <a:srgbClr val="7CC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General de Educación Elemental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9</a:t>
                      </a:r>
                    </a:p>
                  </a:txBody>
                  <a:tcPr anchor="ctr">
                    <a:solidFill>
                      <a:srgbClr val="82EE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dirty="0"/>
                        <a:t>Dirección General de Inclusión y Promoción al Desarrollo Educativo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10</a:t>
                      </a:r>
                    </a:p>
                  </a:txBody>
                  <a:tcPr anchor="ctr">
                    <a:solidFill>
                      <a:srgbClr val="C2F6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Dirección General de Educación Secundaria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673638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11</a:t>
                      </a:r>
                    </a:p>
                  </a:txBody>
                  <a:tcPr anchor="ctr">
                    <a:solidFill>
                      <a:srgbClr val="FBA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Unidad de Enlace y Comunicación Social y Eventos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5339040"/>
                  </a:ext>
                </a:extLst>
              </a:tr>
              <a:tr h="28440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12</a:t>
                      </a:r>
                    </a:p>
                  </a:txBody>
                  <a:tcPr anchor="ctr">
                    <a:solidFill>
                      <a:srgbClr val="E06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/>
                        <a:t>Oficina del Secretario y Dirección General de SEES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/>
                        <a:t>1.12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830287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49108F47-7F0E-E812-B9B6-E663514A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 bwMode="auto">
          <a:xfrm>
            <a:off x="1306285" y="3851709"/>
            <a:ext cx="2997625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5453D466-3340-1B7B-7A51-A1663EC3C23F}"/>
              </a:ext>
            </a:extLst>
          </p:cNvPr>
          <p:cNvSpPr txBox="1"/>
          <p:nvPr/>
        </p:nvSpPr>
        <p:spPr>
          <a:xfrm>
            <a:off x="1942976" y="4198436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6B918D8-2B01-01AA-F733-2E682EF201B5}"/>
              </a:ext>
            </a:extLst>
          </p:cNvPr>
          <p:cNvSpPr txBox="1"/>
          <p:nvPr/>
        </p:nvSpPr>
        <p:spPr>
          <a:xfrm>
            <a:off x="2339896" y="471656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87B9061-53DC-64D7-FA9F-AAE4486003BA}"/>
              </a:ext>
            </a:extLst>
          </p:cNvPr>
          <p:cNvSpPr txBox="1"/>
          <p:nvPr/>
        </p:nvSpPr>
        <p:spPr>
          <a:xfrm>
            <a:off x="3181919" y="4207693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ABC824A-B32E-BE21-0B03-C974E9FD401A}"/>
              </a:ext>
            </a:extLst>
          </p:cNvPr>
          <p:cNvSpPr txBox="1"/>
          <p:nvPr/>
        </p:nvSpPr>
        <p:spPr>
          <a:xfrm>
            <a:off x="2896962" y="4706552"/>
            <a:ext cx="2054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900" b="1" dirty="0"/>
              <a:t>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FB547A5-98A6-FB63-659D-3809727535A6}"/>
              </a:ext>
            </a:extLst>
          </p:cNvPr>
          <p:cNvSpPr txBox="1"/>
          <p:nvPr/>
        </p:nvSpPr>
        <p:spPr>
          <a:xfrm>
            <a:off x="1992404" y="5100601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5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EB19B04-4176-9279-C91A-E2FF11A99BA1}"/>
              </a:ext>
            </a:extLst>
          </p:cNvPr>
          <p:cNvSpPr txBox="1"/>
          <p:nvPr/>
        </p:nvSpPr>
        <p:spPr>
          <a:xfrm>
            <a:off x="1992404" y="5312620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0A2F27A-5189-FEC9-298B-A8507CD00021}"/>
              </a:ext>
            </a:extLst>
          </p:cNvPr>
          <p:cNvSpPr txBox="1"/>
          <p:nvPr/>
        </p:nvSpPr>
        <p:spPr>
          <a:xfrm>
            <a:off x="2825382" y="5154714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7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BB0079E-A8A9-0224-618E-D5D7A5686316}"/>
              </a:ext>
            </a:extLst>
          </p:cNvPr>
          <p:cNvSpPr txBox="1"/>
          <p:nvPr/>
        </p:nvSpPr>
        <p:spPr>
          <a:xfrm>
            <a:off x="3210044" y="5179428"/>
            <a:ext cx="205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/>
              <a:t>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1D87A089-B31F-189F-956B-C84F1DD2C4DE}"/>
                  </a:ext>
                </a:extLst>
              </p14:cNvPr>
              <p14:cNvContentPartPr/>
              <p14:nvPr/>
            </p14:nvContentPartPr>
            <p14:xfrm>
              <a:off x="3237041" y="4868289"/>
              <a:ext cx="360" cy="360"/>
            </p14:xfrm>
          </p:contentPart>
        </mc:Choice>
        <mc:Fallback xmlns=""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1D87A089-B31F-189F-956B-C84F1DD2C4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79628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9" name="Entrada de lápiz 78">
                <a:extLst>
                  <a:ext uri="{FF2B5EF4-FFF2-40B4-BE49-F238E27FC236}">
                    <a16:creationId xmlns:a16="http://schemas.microsoft.com/office/drawing/2014/main" id="{6FAA73C7-B102-BCDA-B6CA-65339E4050EE}"/>
                  </a:ext>
                </a:extLst>
              </p14:cNvPr>
              <p14:cNvContentPartPr/>
              <p14:nvPr/>
            </p14:nvContentPartPr>
            <p14:xfrm>
              <a:off x="3237041" y="4790889"/>
              <a:ext cx="360" cy="360"/>
            </p14:xfrm>
          </p:contentPart>
        </mc:Choice>
        <mc:Fallback xmlns="">
          <p:pic>
            <p:nvPicPr>
              <p:cNvPr id="79" name="Entrada de lápiz 78">
                <a:extLst>
                  <a:ext uri="{FF2B5EF4-FFF2-40B4-BE49-F238E27FC236}">
                    <a16:creationId xmlns:a16="http://schemas.microsoft.com/office/drawing/2014/main" id="{6FAA73C7-B102-BCDA-B6CA-65339E4050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71888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0" name="Entrada de lápiz 79">
                <a:extLst>
                  <a:ext uri="{FF2B5EF4-FFF2-40B4-BE49-F238E27FC236}">
                    <a16:creationId xmlns:a16="http://schemas.microsoft.com/office/drawing/2014/main" id="{00F9BBB0-1884-1271-C3E1-01BA14FDCC9D}"/>
                  </a:ext>
                </a:extLst>
              </p14:cNvPr>
              <p14:cNvContentPartPr/>
              <p14:nvPr/>
            </p14:nvContentPartPr>
            <p14:xfrm>
              <a:off x="3230921" y="4655529"/>
              <a:ext cx="360" cy="360"/>
            </p14:xfrm>
          </p:contentPart>
        </mc:Choice>
        <mc:Fallback xmlns="">
          <p:pic>
            <p:nvPicPr>
              <p:cNvPr id="80" name="Entrada de lápiz 79">
                <a:extLst>
                  <a:ext uri="{FF2B5EF4-FFF2-40B4-BE49-F238E27FC236}">
                    <a16:creationId xmlns:a16="http://schemas.microsoft.com/office/drawing/2014/main" id="{00F9BBB0-1884-1271-C3E1-01BA14FDCC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921" y="4583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1" name="Entrada de lápiz 80">
                <a:extLst>
                  <a:ext uri="{FF2B5EF4-FFF2-40B4-BE49-F238E27FC236}">
                    <a16:creationId xmlns:a16="http://schemas.microsoft.com/office/drawing/2014/main" id="{3C440EFF-D212-8960-D6CE-4CBED3E1CD5A}"/>
                  </a:ext>
                </a:extLst>
              </p14:cNvPr>
              <p14:cNvContentPartPr/>
              <p14:nvPr/>
            </p14:nvContentPartPr>
            <p14:xfrm>
              <a:off x="3224441" y="4610529"/>
              <a:ext cx="360" cy="360"/>
            </p14:xfrm>
          </p:contentPart>
        </mc:Choice>
        <mc:Fallback xmlns="">
          <p:pic>
            <p:nvPicPr>
              <p:cNvPr id="81" name="Entrada de lápiz 80">
                <a:extLst>
                  <a:ext uri="{FF2B5EF4-FFF2-40B4-BE49-F238E27FC236}">
                    <a16:creationId xmlns:a16="http://schemas.microsoft.com/office/drawing/2014/main" id="{3C440EFF-D212-8960-D6CE-4CBED3E1CD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844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CB92CBC1-B30E-2B75-3B71-435A1C9CAD13}"/>
                  </a:ext>
                </a:extLst>
              </p14:cNvPr>
              <p14:cNvContentPartPr/>
              <p14:nvPr/>
            </p14:nvContentPartPr>
            <p14:xfrm>
              <a:off x="3237041" y="4655529"/>
              <a:ext cx="360" cy="360"/>
            </p14:xfrm>
          </p:contentPart>
        </mc:Choice>
        <mc:Fallback xmlns=""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CB92CBC1-B30E-2B75-3B71-435A1C9CAD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583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B94693A3-417B-92B3-E023-B8086542BE3E}"/>
                  </a:ext>
                </a:extLst>
              </p14:cNvPr>
              <p14:cNvContentPartPr/>
              <p14:nvPr/>
            </p14:nvContentPartPr>
            <p14:xfrm>
              <a:off x="3224441" y="4610529"/>
              <a:ext cx="360" cy="360"/>
            </p14:xfrm>
          </p:contentPart>
        </mc:Choice>
        <mc:Fallback xmlns=""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B94693A3-417B-92B3-E023-B8086542BE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844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41F78B4C-6AD7-6327-1D98-E812E46F7280}"/>
                  </a:ext>
                </a:extLst>
              </p14:cNvPr>
              <p14:cNvContentPartPr/>
              <p14:nvPr/>
            </p14:nvContentPartPr>
            <p14:xfrm>
              <a:off x="3230921" y="4610529"/>
              <a:ext cx="360" cy="360"/>
            </p14:xfrm>
          </p:contentPart>
        </mc:Choice>
        <mc:Fallback xmlns=""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41F78B4C-6AD7-6327-1D98-E812E46F72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92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46656B9F-CBD9-072A-8135-5E82EECC38E2}"/>
                  </a:ext>
                </a:extLst>
              </p14:cNvPr>
              <p14:cNvContentPartPr/>
              <p14:nvPr/>
            </p14:nvContentPartPr>
            <p14:xfrm>
              <a:off x="3237041" y="4617009"/>
              <a:ext cx="360" cy="360"/>
            </p14:xfrm>
          </p:contentPart>
        </mc:Choice>
        <mc:Fallback xmlns=""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46656B9F-CBD9-072A-8135-5E82EECC38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54500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F1947D10-5DA8-8288-34EC-64F9790568E7}"/>
                  </a:ext>
                </a:extLst>
              </p14:cNvPr>
              <p14:cNvContentPartPr/>
              <p14:nvPr/>
            </p14:nvContentPartPr>
            <p14:xfrm>
              <a:off x="3237041" y="4874769"/>
              <a:ext cx="360" cy="360"/>
            </p14:xfrm>
          </p:contentPart>
        </mc:Choice>
        <mc:Fallback xmlns=""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F1947D10-5DA8-8288-34EC-64F9790568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1041" y="480276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E1B0CA38-1818-518D-3E7D-0467A3C4F667}"/>
                  </a:ext>
                </a:extLst>
              </p14:cNvPr>
              <p14:cNvContentPartPr/>
              <p14:nvPr/>
            </p14:nvContentPartPr>
            <p14:xfrm>
              <a:off x="3082601" y="4681449"/>
              <a:ext cx="360" cy="36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E1B0CA38-1818-518D-3E7D-0467A3C4F6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6601" y="460944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8" name="Entrada de lápiz 87">
                <a:extLst>
                  <a:ext uri="{FF2B5EF4-FFF2-40B4-BE49-F238E27FC236}">
                    <a16:creationId xmlns:a16="http://schemas.microsoft.com/office/drawing/2014/main" id="{F620A72F-0E10-8082-C2F2-D04054719A50}"/>
                  </a:ext>
                </a:extLst>
              </p14:cNvPr>
              <p14:cNvContentPartPr/>
              <p14:nvPr/>
            </p14:nvContentPartPr>
            <p14:xfrm>
              <a:off x="3115721" y="4681449"/>
              <a:ext cx="64080" cy="360"/>
            </p14:xfrm>
          </p:contentPart>
        </mc:Choice>
        <mc:Fallback xmlns="">
          <p:pic>
            <p:nvPicPr>
              <p:cNvPr id="88" name="Entrada de lápiz 87">
                <a:extLst>
                  <a:ext uri="{FF2B5EF4-FFF2-40B4-BE49-F238E27FC236}">
                    <a16:creationId xmlns:a16="http://schemas.microsoft.com/office/drawing/2014/main" id="{F620A72F-0E10-8082-C2F2-D04054719A5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79721" y="4609449"/>
                <a:ext cx="135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F8277F7D-2DC3-DE9A-B46F-FAB1385E7FE7}"/>
                  </a:ext>
                </a:extLst>
              </p14:cNvPr>
              <p14:cNvContentPartPr/>
              <p14:nvPr/>
            </p14:nvContentPartPr>
            <p14:xfrm>
              <a:off x="3086561" y="4668489"/>
              <a:ext cx="2880" cy="360"/>
            </p14:xfrm>
          </p:contentPart>
        </mc:Choice>
        <mc:Fallback xmlns=""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F8277F7D-2DC3-DE9A-B46F-FAB1385E7FE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50561" y="4596489"/>
                <a:ext cx="74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A9B063C0-3F4D-56BB-717C-D1114D418F82}"/>
                  </a:ext>
                </a:extLst>
              </p14:cNvPr>
              <p14:cNvContentPartPr/>
              <p14:nvPr/>
            </p14:nvContentPartPr>
            <p14:xfrm>
              <a:off x="3089081" y="4625649"/>
              <a:ext cx="85320" cy="54360"/>
            </p14:xfrm>
          </p:contentPart>
        </mc:Choice>
        <mc:Fallback xmlns=""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A9B063C0-3F4D-56BB-717C-D1114D418F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53081" y="4553649"/>
                <a:ext cx="1569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1" name="Entrada de lápiz 90">
                <a:extLst>
                  <a:ext uri="{FF2B5EF4-FFF2-40B4-BE49-F238E27FC236}">
                    <a16:creationId xmlns:a16="http://schemas.microsoft.com/office/drawing/2014/main" id="{40D664F8-EE89-EA97-4E12-4612F2AA3ABF}"/>
                  </a:ext>
                </a:extLst>
              </p14:cNvPr>
              <p14:cNvContentPartPr/>
              <p14:nvPr/>
            </p14:nvContentPartPr>
            <p14:xfrm>
              <a:off x="3160001" y="4610529"/>
              <a:ext cx="360" cy="360"/>
            </p14:xfrm>
          </p:contentPart>
        </mc:Choice>
        <mc:Fallback xmlns="">
          <p:pic>
            <p:nvPicPr>
              <p:cNvPr id="91" name="Entrada de lápiz 90">
                <a:extLst>
                  <a:ext uri="{FF2B5EF4-FFF2-40B4-BE49-F238E27FC236}">
                    <a16:creationId xmlns:a16="http://schemas.microsoft.com/office/drawing/2014/main" id="{40D664F8-EE89-EA97-4E12-4612F2AA3A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4001" y="453852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2" name="Entrada de lápiz 91">
                <a:extLst>
                  <a:ext uri="{FF2B5EF4-FFF2-40B4-BE49-F238E27FC236}">
                    <a16:creationId xmlns:a16="http://schemas.microsoft.com/office/drawing/2014/main" id="{499B3EE7-F5A4-9959-8A0F-5680AF1C0C2E}"/>
                  </a:ext>
                </a:extLst>
              </p14:cNvPr>
              <p14:cNvContentPartPr/>
              <p14:nvPr/>
            </p14:nvContentPartPr>
            <p14:xfrm>
              <a:off x="3109961" y="4617009"/>
              <a:ext cx="43920" cy="51840"/>
            </p14:xfrm>
          </p:contentPart>
        </mc:Choice>
        <mc:Fallback xmlns="">
          <p:pic>
            <p:nvPicPr>
              <p:cNvPr id="92" name="Entrada de lápiz 91">
                <a:extLst>
                  <a:ext uri="{FF2B5EF4-FFF2-40B4-BE49-F238E27FC236}">
                    <a16:creationId xmlns:a16="http://schemas.microsoft.com/office/drawing/2014/main" id="{499B3EE7-F5A4-9959-8A0F-5680AF1C0C2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73961" y="4545009"/>
                <a:ext cx="1155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3" name="Entrada de lápiz 92">
                <a:extLst>
                  <a:ext uri="{FF2B5EF4-FFF2-40B4-BE49-F238E27FC236}">
                    <a16:creationId xmlns:a16="http://schemas.microsoft.com/office/drawing/2014/main" id="{7924FB60-F532-A05A-5398-08F58AFDD402}"/>
                  </a:ext>
                </a:extLst>
              </p14:cNvPr>
              <p14:cNvContentPartPr/>
              <p14:nvPr/>
            </p14:nvContentPartPr>
            <p14:xfrm>
              <a:off x="3095561" y="4633209"/>
              <a:ext cx="51840" cy="48600"/>
            </p14:xfrm>
          </p:contentPart>
        </mc:Choice>
        <mc:Fallback xmlns="">
          <p:pic>
            <p:nvPicPr>
              <p:cNvPr id="93" name="Entrada de lápiz 92">
                <a:extLst>
                  <a:ext uri="{FF2B5EF4-FFF2-40B4-BE49-F238E27FC236}">
                    <a16:creationId xmlns:a16="http://schemas.microsoft.com/office/drawing/2014/main" id="{7924FB60-F532-A05A-5398-08F58AFDD40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59561" y="4561209"/>
                <a:ext cx="1234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4" name="Entrada de lápiz 93">
                <a:extLst>
                  <a:ext uri="{FF2B5EF4-FFF2-40B4-BE49-F238E27FC236}">
                    <a16:creationId xmlns:a16="http://schemas.microsoft.com/office/drawing/2014/main" id="{A33A7D09-1153-BCBB-F25C-0781026C91AC}"/>
                  </a:ext>
                </a:extLst>
              </p14:cNvPr>
              <p14:cNvContentPartPr/>
              <p14:nvPr/>
            </p14:nvContentPartPr>
            <p14:xfrm>
              <a:off x="3096641" y="4610529"/>
              <a:ext cx="57240" cy="59400"/>
            </p14:xfrm>
          </p:contentPart>
        </mc:Choice>
        <mc:Fallback xmlns="">
          <p:pic>
            <p:nvPicPr>
              <p:cNvPr id="94" name="Entrada de lápiz 93">
                <a:extLst>
                  <a:ext uri="{FF2B5EF4-FFF2-40B4-BE49-F238E27FC236}">
                    <a16:creationId xmlns:a16="http://schemas.microsoft.com/office/drawing/2014/main" id="{A33A7D09-1153-BCBB-F25C-0781026C91A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60413" y="4538529"/>
                <a:ext cx="129333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5" name="Entrada de lápiz 94">
                <a:extLst>
                  <a:ext uri="{FF2B5EF4-FFF2-40B4-BE49-F238E27FC236}">
                    <a16:creationId xmlns:a16="http://schemas.microsoft.com/office/drawing/2014/main" id="{A5476491-014A-0D7F-B064-CF90420725F2}"/>
                  </a:ext>
                </a:extLst>
              </p14:cNvPr>
              <p14:cNvContentPartPr/>
              <p14:nvPr/>
            </p14:nvContentPartPr>
            <p14:xfrm>
              <a:off x="3102041" y="4637889"/>
              <a:ext cx="30600" cy="37440"/>
            </p14:xfrm>
          </p:contentPart>
        </mc:Choice>
        <mc:Fallback xmlns="">
          <p:pic>
            <p:nvPicPr>
              <p:cNvPr id="95" name="Entrada de lápiz 94">
                <a:extLst>
                  <a:ext uri="{FF2B5EF4-FFF2-40B4-BE49-F238E27FC236}">
                    <a16:creationId xmlns:a16="http://schemas.microsoft.com/office/drawing/2014/main" id="{A5476491-014A-0D7F-B064-CF90420725F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66041" y="4565889"/>
                <a:ext cx="10224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6" name="Entrada de lápiz 95">
                <a:extLst>
                  <a:ext uri="{FF2B5EF4-FFF2-40B4-BE49-F238E27FC236}">
                    <a16:creationId xmlns:a16="http://schemas.microsoft.com/office/drawing/2014/main" id="{C181ADC2-0444-8384-CBA5-F49E91C2C9A6}"/>
                  </a:ext>
                </a:extLst>
              </p14:cNvPr>
              <p14:cNvContentPartPr/>
              <p14:nvPr/>
            </p14:nvContentPartPr>
            <p14:xfrm>
              <a:off x="3092289" y="4619507"/>
              <a:ext cx="64080" cy="48960"/>
            </p14:xfrm>
          </p:contentPart>
        </mc:Choice>
        <mc:Fallback xmlns="">
          <p:pic>
            <p:nvPicPr>
              <p:cNvPr id="96" name="Entrada de lápiz 95">
                <a:extLst>
                  <a:ext uri="{FF2B5EF4-FFF2-40B4-BE49-F238E27FC236}">
                    <a16:creationId xmlns:a16="http://schemas.microsoft.com/office/drawing/2014/main" id="{C181ADC2-0444-8384-CBA5-F49E91C2C9A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56289" y="4547507"/>
                <a:ext cx="1357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7" name="Entrada de lápiz 96">
                <a:extLst>
                  <a:ext uri="{FF2B5EF4-FFF2-40B4-BE49-F238E27FC236}">
                    <a16:creationId xmlns:a16="http://schemas.microsoft.com/office/drawing/2014/main" id="{F592D78C-7CEE-68C0-5B2B-50B8D2FF2305}"/>
                  </a:ext>
                </a:extLst>
              </p14:cNvPr>
              <p14:cNvContentPartPr/>
              <p14:nvPr/>
            </p14:nvContentPartPr>
            <p14:xfrm>
              <a:off x="3093009" y="4610147"/>
              <a:ext cx="61560" cy="57600"/>
            </p14:xfrm>
          </p:contentPart>
        </mc:Choice>
        <mc:Fallback xmlns="">
          <p:pic>
            <p:nvPicPr>
              <p:cNvPr id="97" name="Entrada de lápiz 96">
                <a:extLst>
                  <a:ext uri="{FF2B5EF4-FFF2-40B4-BE49-F238E27FC236}">
                    <a16:creationId xmlns:a16="http://schemas.microsoft.com/office/drawing/2014/main" id="{F592D78C-7CEE-68C0-5B2B-50B8D2FF230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56797" y="4538147"/>
                <a:ext cx="133621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8" name="Entrada de lápiz 97">
                <a:extLst>
                  <a:ext uri="{FF2B5EF4-FFF2-40B4-BE49-F238E27FC236}">
                    <a16:creationId xmlns:a16="http://schemas.microsoft.com/office/drawing/2014/main" id="{8E0EE3D2-D488-B8AD-E968-0EBD2DB0A45A}"/>
                  </a:ext>
                </a:extLst>
              </p14:cNvPr>
              <p14:cNvContentPartPr/>
              <p14:nvPr/>
            </p14:nvContentPartPr>
            <p14:xfrm>
              <a:off x="3092289" y="4668467"/>
              <a:ext cx="360" cy="360"/>
            </p14:xfrm>
          </p:contentPart>
        </mc:Choice>
        <mc:Fallback xmlns="">
          <p:pic>
            <p:nvPicPr>
              <p:cNvPr id="98" name="Entrada de lápiz 97">
                <a:extLst>
                  <a:ext uri="{FF2B5EF4-FFF2-40B4-BE49-F238E27FC236}">
                    <a16:creationId xmlns:a16="http://schemas.microsoft.com/office/drawing/2014/main" id="{8E0EE3D2-D488-B8AD-E968-0EBD2DB0A4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5964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9" name="Entrada de lápiz 98">
                <a:extLst>
                  <a:ext uri="{FF2B5EF4-FFF2-40B4-BE49-F238E27FC236}">
                    <a16:creationId xmlns:a16="http://schemas.microsoft.com/office/drawing/2014/main" id="{F2E17799-08E2-E839-3492-0283B2FED4AB}"/>
                  </a:ext>
                </a:extLst>
              </p14:cNvPr>
              <p14:cNvContentPartPr/>
              <p14:nvPr/>
            </p14:nvContentPartPr>
            <p14:xfrm>
              <a:off x="3092289" y="4668467"/>
              <a:ext cx="360" cy="360"/>
            </p14:xfrm>
          </p:contentPart>
        </mc:Choice>
        <mc:Fallback xmlns="">
          <p:pic>
            <p:nvPicPr>
              <p:cNvPr id="99" name="Entrada de lápiz 98">
                <a:extLst>
                  <a:ext uri="{FF2B5EF4-FFF2-40B4-BE49-F238E27FC236}">
                    <a16:creationId xmlns:a16="http://schemas.microsoft.com/office/drawing/2014/main" id="{F2E17799-08E2-E839-3492-0283B2FED4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5964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0" name="Entrada de lápiz 99">
                <a:extLst>
                  <a:ext uri="{FF2B5EF4-FFF2-40B4-BE49-F238E27FC236}">
                    <a16:creationId xmlns:a16="http://schemas.microsoft.com/office/drawing/2014/main" id="{AB209D74-0D3E-9497-9A61-2AAA9A5BF4D3}"/>
                  </a:ext>
                </a:extLst>
              </p14:cNvPr>
              <p14:cNvContentPartPr/>
              <p14:nvPr/>
            </p14:nvContentPartPr>
            <p14:xfrm>
              <a:off x="3092289" y="4682867"/>
              <a:ext cx="360" cy="360"/>
            </p14:xfrm>
          </p:contentPart>
        </mc:Choice>
        <mc:Fallback xmlns="">
          <p:pic>
            <p:nvPicPr>
              <p:cNvPr id="100" name="Entrada de lápiz 99">
                <a:extLst>
                  <a:ext uri="{FF2B5EF4-FFF2-40B4-BE49-F238E27FC236}">
                    <a16:creationId xmlns:a16="http://schemas.microsoft.com/office/drawing/2014/main" id="{AB209D74-0D3E-9497-9A61-2AAA9A5BF4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6108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1" name="Entrada de lápiz 100">
                <a:extLst>
                  <a:ext uri="{FF2B5EF4-FFF2-40B4-BE49-F238E27FC236}">
                    <a16:creationId xmlns:a16="http://schemas.microsoft.com/office/drawing/2014/main" id="{CE53911E-FFB5-561E-A7FE-D05543706B27}"/>
                  </a:ext>
                </a:extLst>
              </p14:cNvPr>
              <p14:cNvContentPartPr/>
              <p14:nvPr/>
            </p14:nvContentPartPr>
            <p14:xfrm>
              <a:off x="3092289" y="4682867"/>
              <a:ext cx="360" cy="360"/>
            </p14:xfrm>
          </p:contentPart>
        </mc:Choice>
        <mc:Fallback xmlns="">
          <p:pic>
            <p:nvPicPr>
              <p:cNvPr id="101" name="Entrada de lápiz 100">
                <a:extLst>
                  <a:ext uri="{FF2B5EF4-FFF2-40B4-BE49-F238E27FC236}">
                    <a16:creationId xmlns:a16="http://schemas.microsoft.com/office/drawing/2014/main" id="{CE53911E-FFB5-561E-A7FE-D05543706B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6108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Entrada de lápiz 101">
                <a:extLst>
                  <a:ext uri="{FF2B5EF4-FFF2-40B4-BE49-F238E27FC236}">
                    <a16:creationId xmlns:a16="http://schemas.microsoft.com/office/drawing/2014/main" id="{7B891F07-D761-2E71-02EF-0F0896DC0F6D}"/>
                  </a:ext>
                </a:extLst>
              </p14:cNvPr>
              <p14:cNvContentPartPr/>
              <p14:nvPr/>
            </p14:nvContentPartPr>
            <p14:xfrm>
              <a:off x="3092289" y="4669547"/>
              <a:ext cx="360" cy="13680"/>
            </p14:xfrm>
          </p:contentPart>
        </mc:Choice>
        <mc:Fallback xmlns="">
          <p:pic>
            <p:nvPicPr>
              <p:cNvPr id="102" name="Entrada de lápiz 101">
                <a:extLst>
                  <a:ext uri="{FF2B5EF4-FFF2-40B4-BE49-F238E27FC236}">
                    <a16:creationId xmlns:a16="http://schemas.microsoft.com/office/drawing/2014/main" id="{7B891F07-D761-2E71-02EF-0F0896DC0F6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56289" y="4597547"/>
                <a:ext cx="720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Entrada de lápiz 102">
                <a:extLst>
                  <a:ext uri="{FF2B5EF4-FFF2-40B4-BE49-F238E27FC236}">
                    <a16:creationId xmlns:a16="http://schemas.microsoft.com/office/drawing/2014/main" id="{1C19CC37-AD95-8249-B176-CA35BF874AA3}"/>
                  </a:ext>
                </a:extLst>
              </p14:cNvPr>
              <p14:cNvContentPartPr/>
              <p14:nvPr/>
            </p14:nvContentPartPr>
            <p14:xfrm>
              <a:off x="3092289" y="4675667"/>
              <a:ext cx="360" cy="360"/>
            </p14:xfrm>
          </p:contentPart>
        </mc:Choice>
        <mc:Fallback xmlns="">
          <p:pic>
            <p:nvPicPr>
              <p:cNvPr id="103" name="Entrada de lápiz 102">
                <a:extLst>
                  <a:ext uri="{FF2B5EF4-FFF2-40B4-BE49-F238E27FC236}">
                    <a16:creationId xmlns:a16="http://schemas.microsoft.com/office/drawing/2014/main" id="{1C19CC37-AD95-8249-B176-CA35BF874A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289" y="460366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4" name="Entrada de lápiz 103">
                <a:extLst>
                  <a:ext uri="{FF2B5EF4-FFF2-40B4-BE49-F238E27FC236}">
                    <a16:creationId xmlns:a16="http://schemas.microsoft.com/office/drawing/2014/main" id="{4DB3C944-3B0E-E120-A07D-BB37CF3603C9}"/>
                  </a:ext>
                </a:extLst>
              </p14:cNvPr>
              <p14:cNvContentPartPr/>
              <p14:nvPr/>
            </p14:nvContentPartPr>
            <p14:xfrm>
              <a:off x="3085089" y="4658387"/>
              <a:ext cx="19080" cy="17640"/>
            </p14:xfrm>
          </p:contentPart>
        </mc:Choice>
        <mc:Fallback xmlns="">
          <p:pic>
            <p:nvPicPr>
              <p:cNvPr id="104" name="Entrada de lápiz 103">
                <a:extLst>
                  <a:ext uri="{FF2B5EF4-FFF2-40B4-BE49-F238E27FC236}">
                    <a16:creationId xmlns:a16="http://schemas.microsoft.com/office/drawing/2014/main" id="{4DB3C944-3B0E-E120-A07D-BB37CF3603C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49756" y="4586387"/>
                <a:ext cx="89393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5" name="Entrada de lápiz 104">
                <a:extLst>
                  <a:ext uri="{FF2B5EF4-FFF2-40B4-BE49-F238E27FC236}">
                    <a16:creationId xmlns:a16="http://schemas.microsoft.com/office/drawing/2014/main" id="{EEF5C8C7-0779-29DE-2DF3-117D2471C40E}"/>
                  </a:ext>
                </a:extLst>
              </p14:cNvPr>
              <p14:cNvContentPartPr/>
              <p14:nvPr/>
            </p14:nvContentPartPr>
            <p14:xfrm>
              <a:off x="3230889" y="4613747"/>
              <a:ext cx="360" cy="360"/>
            </p14:xfrm>
          </p:contentPart>
        </mc:Choice>
        <mc:Fallback xmlns="">
          <p:pic>
            <p:nvPicPr>
              <p:cNvPr id="105" name="Entrada de lápiz 104">
                <a:extLst>
                  <a:ext uri="{FF2B5EF4-FFF2-40B4-BE49-F238E27FC236}">
                    <a16:creationId xmlns:a16="http://schemas.microsoft.com/office/drawing/2014/main" id="{EEF5C8C7-0779-29DE-2DF3-117D2471C4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889" y="45417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6" name="Entrada de lápiz 105">
                <a:extLst>
                  <a:ext uri="{FF2B5EF4-FFF2-40B4-BE49-F238E27FC236}">
                    <a16:creationId xmlns:a16="http://schemas.microsoft.com/office/drawing/2014/main" id="{32BFA4B3-1C64-AD9D-3BBF-2F0F99AF5B63}"/>
                  </a:ext>
                </a:extLst>
              </p14:cNvPr>
              <p14:cNvContentPartPr/>
              <p14:nvPr/>
            </p14:nvContentPartPr>
            <p14:xfrm>
              <a:off x="3216129" y="4613747"/>
              <a:ext cx="360" cy="360"/>
            </p14:xfrm>
          </p:contentPart>
        </mc:Choice>
        <mc:Fallback xmlns="">
          <p:pic>
            <p:nvPicPr>
              <p:cNvPr id="106" name="Entrada de lápiz 105">
                <a:extLst>
                  <a:ext uri="{FF2B5EF4-FFF2-40B4-BE49-F238E27FC236}">
                    <a16:creationId xmlns:a16="http://schemas.microsoft.com/office/drawing/2014/main" id="{32BFA4B3-1C64-AD9D-3BBF-2F0F99AF5B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0129" y="45417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7" name="Entrada de lápiz 106">
                <a:extLst>
                  <a:ext uri="{FF2B5EF4-FFF2-40B4-BE49-F238E27FC236}">
                    <a16:creationId xmlns:a16="http://schemas.microsoft.com/office/drawing/2014/main" id="{361A3754-6201-54EA-6FB1-69C276C3846C}"/>
                  </a:ext>
                </a:extLst>
              </p14:cNvPr>
              <p14:cNvContentPartPr/>
              <p14:nvPr/>
            </p14:nvContentPartPr>
            <p14:xfrm>
              <a:off x="3223329" y="4610147"/>
              <a:ext cx="360" cy="360"/>
            </p14:xfrm>
          </p:contentPart>
        </mc:Choice>
        <mc:Fallback xmlns="">
          <p:pic>
            <p:nvPicPr>
              <p:cNvPr id="107" name="Entrada de lápiz 106">
                <a:extLst>
                  <a:ext uri="{FF2B5EF4-FFF2-40B4-BE49-F238E27FC236}">
                    <a16:creationId xmlns:a16="http://schemas.microsoft.com/office/drawing/2014/main" id="{361A3754-6201-54EA-6FB1-69C276C384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7329" y="45381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8" name="Entrada de lápiz 107">
                <a:extLst>
                  <a:ext uri="{FF2B5EF4-FFF2-40B4-BE49-F238E27FC236}">
                    <a16:creationId xmlns:a16="http://schemas.microsoft.com/office/drawing/2014/main" id="{AA9ED352-FE59-BC06-406A-1BBB0AAC3EE0}"/>
                  </a:ext>
                </a:extLst>
              </p14:cNvPr>
              <p14:cNvContentPartPr/>
              <p14:nvPr/>
            </p14:nvContentPartPr>
            <p14:xfrm>
              <a:off x="3230889" y="4610147"/>
              <a:ext cx="360" cy="360"/>
            </p14:xfrm>
          </p:contentPart>
        </mc:Choice>
        <mc:Fallback xmlns="">
          <p:pic>
            <p:nvPicPr>
              <p:cNvPr id="108" name="Entrada de lápiz 107">
                <a:extLst>
                  <a:ext uri="{FF2B5EF4-FFF2-40B4-BE49-F238E27FC236}">
                    <a16:creationId xmlns:a16="http://schemas.microsoft.com/office/drawing/2014/main" id="{AA9ED352-FE59-BC06-406A-1BBB0AAC3E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889" y="45381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0" name="Entrada de lápiz 109">
                <a:extLst>
                  <a:ext uri="{FF2B5EF4-FFF2-40B4-BE49-F238E27FC236}">
                    <a16:creationId xmlns:a16="http://schemas.microsoft.com/office/drawing/2014/main" id="{565A158D-A615-D205-855A-5D4E3BAC38F8}"/>
                  </a:ext>
                </a:extLst>
              </p14:cNvPr>
              <p14:cNvContentPartPr/>
              <p14:nvPr/>
            </p14:nvContentPartPr>
            <p14:xfrm>
              <a:off x="2684191" y="4781507"/>
              <a:ext cx="470520" cy="3960"/>
            </p14:xfrm>
          </p:contentPart>
        </mc:Choice>
        <mc:Fallback xmlns="">
          <p:pic>
            <p:nvPicPr>
              <p:cNvPr id="110" name="Entrada de lápiz 109">
                <a:extLst>
                  <a:ext uri="{FF2B5EF4-FFF2-40B4-BE49-F238E27FC236}">
                    <a16:creationId xmlns:a16="http://schemas.microsoft.com/office/drawing/2014/main" id="{565A158D-A615-D205-855A-5D4E3BAC38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48191" y="4709507"/>
                <a:ext cx="5421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1" name="Entrada de lápiz 110">
                <a:extLst>
                  <a:ext uri="{FF2B5EF4-FFF2-40B4-BE49-F238E27FC236}">
                    <a16:creationId xmlns:a16="http://schemas.microsoft.com/office/drawing/2014/main" id="{EFDEE77E-2325-BD72-0ABA-47957CC4E544}"/>
                  </a:ext>
                </a:extLst>
              </p14:cNvPr>
              <p14:cNvContentPartPr/>
              <p14:nvPr/>
            </p14:nvContentPartPr>
            <p14:xfrm>
              <a:off x="3201511" y="4773947"/>
              <a:ext cx="360" cy="360"/>
            </p14:xfrm>
          </p:contentPart>
        </mc:Choice>
        <mc:Fallback xmlns="">
          <p:pic>
            <p:nvPicPr>
              <p:cNvPr id="111" name="Entrada de lápiz 110">
                <a:extLst>
                  <a:ext uri="{FF2B5EF4-FFF2-40B4-BE49-F238E27FC236}">
                    <a16:creationId xmlns:a16="http://schemas.microsoft.com/office/drawing/2014/main" id="{EFDEE77E-2325-BD72-0ABA-47957CC4E5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5511" y="470194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3" name="Entrada de lápiz 112">
                <a:extLst>
                  <a:ext uri="{FF2B5EF4-FFF2-40B4-BE49-F238E27FC236}">
                    <a16:creationId xmlns:a16="http://schemas.microsoft.com/office/drawing/2014/main" id="{EF485831-71AA-4A76-F4BE-954E408D4184}"/>
                  </a:ext>
                </a:extLst>
              </p14:cNvPr>
              <p14:cNvContentPartPr/>
              <p14:nvPr/>
            </p14:nvContentPartPr>
            <p14:xfrm>
              <a:off x="2684191" y="4868987"/>
              <a:ext cx="499680" cy="7560"/>
            </p14:xfrm>
          </p:contentPart>
        </mc:Choice>
        <mc:Fallback xmlns="">
          <p:pic>
            <p:nvPicPr>
              <p:cNvPr id="113" name="Entrada de lápiz 112">
                <a:extLst>
                  <a:ext uri="{FF2B5EF4-FFF2-40B4-BE49-F238E27FC236}">
                    <a16:creationId xmlns:a16="http://schemas.microsoft.com/office/drawing/2014/main" id="{EF485831-71AA-4A76-F4BE-954E408D41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48191" y="4796987"/>
                <a:ext cx="5713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4" name="Entrada de lápiz 113">
                <a:extLst>
                  <a:ext uri="{FF2B5EF4-FFF2-40B4-BE49-F238E27FC236}">
                    <a16:creationId xmlns:a16="http://schemas.microsoft.com/office/drawing/2014/main" id="{F6C342B3-50E0-54CD-46E6-C56C5F00BC91}"/>
                  </a:ext>
                </a:extLst>
              </p14:cNvPr>
              <p14:cNvContentPartPr/>
              <p14:nvPr/>
            </p14:nvContentPartPr>
            <p14:xfrm>
              <a:off x="2808391" y="4871507"/>
              <a:ext cx="382320" cy="5040"/>
            </p14:xfrm>
          </p:contentPart>
        </mc:Choice>
        <mc:Fallback xmlns="">
          <p:pic>
            <p:nvPicPr>
              <p:cNvPr id="114" name="Entrada de lápiz 113">
                <a:extLst>
                  <a:ext uri="{FF2B5EF4-FFF2-40B4-BE49-F238E27FC236}">
                    <a16:creationId xmlns:a16="http://schemas.microsoft.com/office/drawing/2014/main" id="{F6C342B3-50E0-54CD-46E6-C56C5F00BC9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72391" y="4793969"/>
                <a:ext cx="453960" cy="159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5" name="Entrada de lápiz 114">
                <a:extLst>
                  <a:ext uri="{FF2B5EF4-FFF2-40B4-BE49-F238E27FC236}">
                    <a16:creationId xmlns:a16="http://schemas.microsoft.com/office/drawing/2014/main" id="{73062474-7B71-1666-4F41-F99AC883F905}"/>
                  </a:ext>
                </a:extLst>
              </p14:cNvPr>
              <p14:cNvContentPartPr/>
              <p14:nvPr/>
            </p14:nvContentPartPr>
            <p14:xfrm>
              <a:off x="3168751" y="4876187"/>
              <a:ext cx="360" cy="360"/>
            </p14:xfrm>
          </p:contentPart>
        </mc:Choice>
        <mc:Fallback xmlns="">
          <p:pic>
            <p:nvPicPr>
              <p:cNvPr id="115" name="Entrada de lápiz 114">
                <a:extLst>
                  <a:ext uri="{FF2B5EF4-FFF2-40B4-BE49-F238E27FC236}">
                    <a16:creationId xmlns:a16="http://schemas.microsoft.com/office/drawing/2014/main" id="{73062474-7B71-1666-4F41-F99AC883F9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275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6" name="Entrada de lápiz 115">
                <a:extLst>
                  <a:ext uri="{FF2B5EF4-FFF2-40B4-BE49-F238E27FC236}">
                    <a16:creationId xmlns:a16="http://schemas.microsoft.com/office/drawing/2014/main" id="{5AEFAE81-81AB-211F-C18F-C993F5FFADFB}"/>
                  </a:ext>
                </a:extLst>
              </p14:cNvPr>
              <p14:cNvContentPartPr/>
              <p14:nvPr/>
            </p14:nvContentPartPr>
            <p14:xfrm>
              <a:off x="3132391" y="4876187"/>
              <a:ext cx="360" cy="360"/>
            </p14:xfrm>
          </p:contentPart>
        </mc:Choice>
        <mc:Fallback xmlns="">
          <p:pic>
            <p:nvPicPr>
              <p:cNvPr id="116" name="Entrada de lápiz 115">
                <a:extLst>
                  <a:ext uri="{FF2B5EF4-FFF2-40B4-BE49-F238E27FC236}">
                    <a16:creationId xmlns:a16="http://schemas.microsoft.com/office/drawing/2014/main" id="{5AEFAE81-81AB-211F-C18F-C993F5FFAD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63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7" name="Entrada de lápiz 116">
                <a:extLst>
                  <a:ext uri="{FF2B5EF4-FFF2-40B4-BE49-F238E27FC236}">
                    <a16:creationId xmlns:a16="http://schemas.microsoft.com/office/drawing/2014/main" id="{45CAB792-4C24-9E39-3786-CFB29B4F038B}"/>
                  </a:ext>
                </a:extLst>
              </p14:cNvPr>
              <p14:cNvContentPartPr/>
              <p14:nvPr/>
            </p14:nvContentPartPr>
            <p14:xfrm>
              <a:off x="3106831" y="4876187"/>
              <a:ext cx="360" cy="360"/>
            </p14:xfrm>
          </p:contentPart>
        </mc:Choice>
        <mc:Fallback xmlns="">
          <p:pic>
            <p:nvPicPr>
              <p:cNvPr id="117" name="Entrada de lápiz 116">
                <a:extLst>
                  <a:ext uri="{FF2B5EF4-FFF2-40B4-BE49-F238E27FC236}">
                    <a16:creationId xmlns:a16="http://schemas.microsoft.com/office/drawing/2014/main" id="{45CAB792-4C24-9E39-3786-CFB29B4F03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083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8" name="Entrada de lápiz 117">
                <a:extLst>
                  <a:ext uri="{FF2B5EF4-FFF2-40B4-BE49-F238E27FC236}">
                    <a16:creationId xmlns:a16="http://schemas.microsoft.com/office/drawing/2014/main" id="{6778E83E-59AA-C561-2F8E-2131433F1EC4}"/>
                  </a:ext>
                </a:extLst>
              </p14:cNvPr>
              <p14:cNvContentPartPr/>
              <p14:nvPr/>
            </p14:nvContentPartPr>
            <p14:xfrm>
              <a:off x="3085231" y="4876187"/>
              <a:ext cx="360" cy="360"/>
            </p14:xfrm>
          </p:contentPart>
        </mc:Choice>
        <mc:Fallback xmlns="">
          <p:pic>
            <p:nvPicPr>
              <p:cNvPr id="118" name="Entrada de lápiz 117">
                <a:extLst>
                  <a:ext uri="{FF2B5EF4-FFF2-40B4-BE49-F238E27FC236}">
                    <a16:creationId xmlns:a16="http://schemas.microsoft.com/office/drawing/2014/main" id="{6778E83E-59AA-C561-2F8E-2131433F1E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923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9" name="Entrada de lápiz 118">
                <a:extLst>
                  <a:ext uri="{FF2B5EF4-FFF2-40B4-BE49-F238E27FC236}">
                    <a16:creationId xmlns:a16="http://schemas.microsoft.com/office/drawing/2014/main" id="{9189F581-BAAD-C8E4-F0FB-2AD3DA6CBFA1}"/>
                  </a:ext>
                </a:extLst>
              </p14:cNvPr>
              <p14:cNvContentPartPr/>
              <p14:nvPr/>
            </p14:nvContentPartPr>
            <p14:xfrm>
              <a:off x="3063271" y="4876187"/>
              <a:ext cx="360" cy="360"/>
            </p14:xfrm>
          </p:contentPart>
        </mc:Choice>
        <mc:Fallback xmlns="">
          <p:pic>
            <p:nvPicPr>
              <p:cNvPr id="119" name="Entrada de lápiz 118">
                <a:extLst>
                  <a:ext uri="{FF2B5EF4-FFF2-40B4-BE49-F238E27FC236}">
                    <a16:creationId xmlns:a16="http://schemas.microsoft.com/office/drawing/2014/main" id="{9189F581-BAAD-C8E4-F0FB-2AD3DA6CBF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2727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0" name="Entrada de lápiz 119">
                <a:extLst>
                  <a:ext uri="{FF2B5EF4-FFF2-40B4-BE49-F238E27FC236}">
                    <a16:creationId xmlns:a16="http://schemas.microsoft.com/office/drawing/2014/main" id="{C911F008-389E-2B2F-F3D1-1FF02D055FA6}"/>
                  </a:ext>
                </a:extLst>
              </p14:cNvPr>
              <p14:cNvContentPartPr/>
              <p14:nvPr/>
            </p14:nvContentPartPr>
            <p14:xfrm>
              <a:off x="3044911" y="4876187"/>
              <a:ext cx="360" cy="360"/>
            </p14:xfrm>
          </p:contentPart>
        </mc:Choice>
        <mc:Fallback xmlns="">
          <p:pic>
            <p:nvPicPr>
              <p:cNvPr id="120" name="Entrada de lápiz 119">
                <a:extLst>
                  <a:ext uri="{FF2B5EF4-FFF2-40B4-BE49-F238E27FC236}">
                    <a16:creationId xmlns:a16="http://schemas.microsoft.com/office/drawing/2014/main" id="{C911F008-389E-2B2F-F3D1-1FF02D055F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891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1" name="Entrada de lápiz 120">
                <a:extLst>
                  <a:ext uri="{FF2B5EF4-FFF2-40B4-BE49-F238E27FC236}">
                    <a16:creationId xmlns:a16="http://schemas.microsoft.com/office/drawing/2014/main" id="{5C4FC70A-18FC-4618-CE9D-1709C8F7E4B0}"/>
                  </a:ext>
                </a:extLst>
              </p14:cNvPr>
              <p14:cNvContentPartPr/>
              <p14:nvPr/>
            </p14:nvContentPartPr>
            <p14:xfrm>
              <a:off x="2986591" y="4876187"/>
              <a:ext cx="360" cy="360"/>
            </p14:xfrm>
          </p:contentPart>
        </mc:Choice>
        <mc:Fallback xmlns="">
          <p:pic>
            <p:nvPicPr>
              <p:cNvPr id="121" name="Entrada de lápiz 120">
                <a:extLst>
                  <a:ext uri="{FF2B5EF4-FFF2-40B4-BE49-F238E27FC236}">
                    <a16:creationId xmlns:a16="http://schemas.microsoft.com/office/drawing/2014/main" id="{5C4FC70A-18FC-4618-CE9D-1709C8F7E4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05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2" name="Entrada de lápiz 121">
                <a:extLst>
                  <a:ext uri="{FF2B5EF4-FFF2-40B4-BE49-F238E27FC236}">
                    <a16:creationId xmlns:a16="http://schemas.microsoft.com/office/drawing/2014/main" id="{0F59DA55-8579-B42C-907E-0BD3117952A8}"/>
                  </a:ext>
                </a:extLst>
              </p14:cNvPr>
              <p14:cNvContentPartPr/>
              <p14:nvPr/>
            </p14:nvContentPartPr>
            <p14:xfrm>
              <a:off x="2972191" y="4876187"/>
              <a:ext cx="360" cy="360"/>
            </p14:xfrm>
          </p:contentPart>
        </mc:Choice>
        <mc:Fallback xmlns="">
          <p:pic>
            <p:nvPicPr>
              <p:cNvPr id="122" name="Entrada de lápiz 121">
                <a:extLst>
                  <a:ext uri="{FF2B5EF4-FFF2-40B4-BE49-F238E27FC236}">
                    <a16:creationId xmlns:a16="http://schemas.microsoft.com/office/drawing/2014/main" id="{0F59DA55-8579-B42C-907E-0BD3117952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61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3" name="Entrada de lápiz 122">
                <a:extLst>
                  <a:ext uri="{FF2B5EF4-FFF2-40B4-BE49-F238E27FC236}">
                    <a16:creationId xmlns:a16="http://schemas.microsoft.com/office/drawing/2014/main" id="{2267578F-7D24-3C97-CE1F-6104DCB67A7F}"/>
                  </a:ext>
                </a:extLst>
              </p14:cNvPr>
              <p14:cNvContentPartPr/>
              <p14:nvPr/>
            </p14:nvContentPartPr>
            <p14:xfrm>
              <a:off x="2924671" y="4876187"/>
              <a:ext cx="360" cy="360"/>
            </p14:xfrm>
          </p:contentPart>
        </mc:Choice>
        <mc:Fallback xmlns="">
          <p:pic>
            <p:nvPicPr>
              <p:cNvPr id="123" name="Entrada de lápiz 122">
                <a:extLst>
                  <a:ext uri="{FF2B5EF4-FFF2-40B4-BE49-F238E27FC236}">
                    <a16:creationId xmlns:a16="http://schemas.microsoft.com/office/drawing/2014/main" id="{2267578F-7D24-3C97-CE1F-6104DCB67A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867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4" name="Entrada de lápiz 123">
                <a:extLst>
                  <a:ext uri="{FF2B5EF4-FFF2-40B4-BE49-F238E27FC236}">
                    <a16:creationId xmlns:a16="http://schemas.microsoft.com/office/drawing/2014/main" id="{BE829E21-9142-7256-DC5E-F1BB0E410D44}"/>
                  </a:ext>
                </a:extLst>
              </p14:cNvPr>
              <p14:cNvContentPartPr/>
              <p14:nvPr/>
            </p14:nvContentPartPr>
            <p14:xfrm>
              <a:off x="2906311" y="4876187"/>
              <a:ext cx="360" cy="360"/>
            </p14:xfrm>
          </p:contentPart>
        </mc:Choice>
        <mc:Fallback xmlns="">
          <p:pic>
            <p:nvPicPr>
              <p:cNvPr id="124" name="Entrada de lápiz 123">
                <a:extLst>
                  <a:ext uri="{FF2B5EF4-FFF2-40B4-BE49-F238E27FC236}">
                    <a16:creationId xmlns:a16="http://schemas.microsoft.com/office/drawing/2014/main" id="{BE829E21-9142-7256-DC5E-F1BB0E410D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031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5" name="Entrada de lápiz 124">
                <a:extLst>
                  <a:ext uri="{FF2B5EF4-FFF2-40B4-BE49-F238E27FC236}">
                    <a16:creationId xmlns:a16="http://schemas.microsoft.com/office/drawing/2014/main" id="{71576AA8-868C-3B8D-FB82-1344211AA18A}"/>
                  </a:ext>
                </a:extLst>
              </p14:cNvPr>
              <p14:cNvContentPartPr/>
              <p14:nvPr/>
            </p14:nvContentPartPr>
            <p14:xfrm>
              <a:off x="2859151" y="4872587"/>
              <a:ext cx="360" cy="360"/>
            </p14:xfrm>
          </p:contentPart>
        </mc:Choice>
        <mc:Fallback xmlns="">
          <p:pic>
            <p:nvPicPr>
              <p:cNvPr id="125" name="Entrada de lápiz 124">
                <a:extLst>
                  <a:ext uri="{FF2B5EF4-FFF2-40B4-BE49-F238E27FC236}">
                    <a16:creationId xmlns:a16="http://schemas.microsoft.com/office/drawing/2014/main" id="{71576AA8-868C-3B8D-FB82-1344211AA1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315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C873BFE4-D84F-582F-414B-6E4DF3FFBC35}"/>
                  </a:ext>
                </a:extLst>
              </p14:cNvPr>
              <p14:cNvContentPartPr/>
              <p14:nvPr/>
            </p14:nvContentPartPr>
            <p14:xfrm>
              <a:off x="2862751" y="4876187"/>
              <a:ext cx="360" cy="360"/>
            </p14:xfrm>
          </p:contentPart>
        </mc:Choice>
        <mc:Fallback xmlns=""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C873BFE4-D84F-582F-414B-6E4DF3FFBC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675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7" name="Entrada de lápiz 126">
                <a:extLst>
                  <a:ext uri="{FF2B5EF4-FFF2-40B4-BE49-F238E27FC236}">
                    <a16:creationId xmlns:a16="http://schemas.microsoft.com/office/drawing/2014/main" id="{C592AC04-3FDD-F3A0-7713-C8E6C609814F}"/>
                  </a:ext>
                </a:extLst>
              </p14:cNvPr>
              <p14:cNvContentPartPr/>
              <p14:nvPr/>
            </p14:nvContentPartPr>
            <p14:xfrm>
              <a:off x="2837191" y="4876187"/>
              <a:ext cx="360" cy="360"/>
            </p14:xfrm>
          </p:contentPart>
        </mc:Choice>
        <mc:Fallback xmlns="">
          <p:pic>
            <p:nvPicPr>
              <p:cNvPr id="127" name="Entrada de lápiz 126">
                <a:extLst>
                  <a:ext uri="{FF2B5EF4-FFF2-40B4-BE49-F238E27FC236}">
                    <a16:creationId xmlns:a16="http://schemas.microsoft.com/office/drawing/2014/main" id="{C592AC04-3FDD-F3A0-7713-C8E6C60981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119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8" name="Entrada de lápiz 127">
                <a:extLst>
                  <a:ext uri="{FF2B5EF4-FFF2-40B4-BE49-F238E27FC236}">
                    <a16:creationId xmlns:a16="http://schemas.microsoft.com/office/drawing/2014/main" id="{97B3B286-9498-82B1-0A1B-C88EEBD0072A}"/>
                  </a:ext>
                </a:extLst>
              </p14:cNvPr>
              <p14:cNvContentPartPr/>
              <p14:nvPr/>
            </p14:nvContentPartPr>
            <p14:xfrm>
              <a:off x="2808031" y="4872587"/>
              <a:ext cx="360" cy="360"/>
            </p14:xfrm>
          </p:contentPart>
        </mc:Choice>
        <mc:Fallback xmlns="">
          <p:pic>
            <p:nvPicPr>
              <p:cNvPr id="128" name="Entrada de lápiz 127">
                <a:extLst>
                  <a:ext uri="{FF2B5EF4-FFF2-40B4-BE49-F238E27FC236}">
                    <a16:creationId xmlns:a16="http://schemas.microsoft.com/office/drawing/2014/main" id="{97B3B286-9498-82B1-0A1B-C88EEBD007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203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9" name="Entrada de lápiz 128">
                <a:extLst>
                  <a:ext uri="{FF2B5EF4-FFF2-40B4-BE49-F238E27FC236}">
                    <a16:creationId xmlns:a16="http://schemas.microsoft.com/office/drawing/2014/main" id="{368E5D81-E81D-B753-6352-5B8D543E2D84}"/>
                  </a:ext>
                </a:extLst>
              </p14:cNvPr>
              <p14:cNvContentPartPr/>
              <p14:nvPr/>
            </p14:nvContentPartPr>
            <p14:xfrm>
              <a:off x="2797231" y="4872587"/>
              <a:ext cx="360" cy="360"/>
            </p14:xfrm>
          </p:contentPart>
        </mc:Choice>
        <mc:Fallback xmlns="">
          <p:pic>
            <p:nvPicPr>
              <p:cNvPr id="129" name="Entrada de lápiz 128">
                <a:extLst>
                  <a:ext uri="{FF2B5EF4-FFF2-40B4-BE49-F238E27FC236}">
                    <a16:creationId xmlns:a16="http://schemas.microsoft.com/office/drawing/2014/main" id="{368E5D81-E81D-B753-6352-5B8D543E2D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123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0" name="Entrada de lápiz 129">
                <a:extLst>
                  <a:ext uri="{FF2B5EF4-FFF2-40B4-BE49-F238E27FC236}">
                    <a16:creationId xmlns:a16="http://schemas.microsoft.com/office/drawing/2014/main" id="{7EC7BEF6-B30D-1CC7-557B-AF138F2B99EB}"/>
                  </a:ext>
                </a:extLst>
              </p14:cNvPr>
              <p14:cNvContentPartPr/>
              <p14:nvPr/>
            </p14:nvContentPartPr>
            <p14:xfrm>
              <a:off x="2778871" y="4872587"/>
              <a:ext cx="360" cy="360"/>
            </p14:xfrm>
          </p:contentPart>
        </mc:Choice>
        <mc:Fallback xmlns="">
          <p:pic>
            <p:nvPicPr>
              <p:cNvPr id="130" name="Entrada de lápiz 129">
                <a:extLst>
                  <a:ext uri="{FF2B5EF4-FFF2-40B4-BE49-F238E27FC236}">
                    <a16:creationId xmlns:a16="http://schemas.microsoft.com/office/drawing/2014/main" id="{7EC7BEF6-B30D-1CC7-557B-AF138F2B99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287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31" name="Entrada de lápiz 130">
                <a:extLst>
                  <a:ext uri="{FF2B5EF4-FFF2-40B4-BE49-F238E27FC236}">
                    <a16:creationId xmlns:a16="http://schemas.microsoft.com/office/drawing/2014/main" id="{D756EDCF-B50F-A5AA-7CDE-4B02ADF934E0}"/>
                  </a:ext>
                </a:extLst>
              </p14:cNvPr>
              <p14:cNvContentPartPr/>
              <p14:nvPr/>
            </p14:nvContentPartPr>
            <p14:xfrm>
              <a:off x="2786431" y="4876187"/>
              <a:ext cx="360" cy="360"/>
            </p14:xfrm>
          </p:contentPart>
        </mc:Choice>
        <mc:Fallback xmlns="">
          <p:pic>
            <p:nvPicPr>
              <p:cNvPr id="131" name="Entrada de lápiz 130">
                <a:extLst>
                  <a:ext uri="{FF2B5EF4-FFF2-40B4-BE49-F238E27FC236}">
                    <a16:creationId xmlns:a16="http://schemas.microsoft.com/office/drawing/2014/main" id="{D756EDCF-B50F-A5AA-7CDE-4B02ADF934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043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32" name="Entrada de lápiz 131">
                <a:extLst>
                  <a:ext uri="{FF2B5EF4-FFF2-40B4-BE49-F238E27FC236}">
                    <a16:creationId xmlns:a16="http://schemas.microsoft.com/office/drawing/2014/main" id="{A4AF10A0-AF8F-4377-B788-B59CECB50393}"/>
                  </a:ext>
                </a:extLst>
              </p14:cNvPr>
              <p14:cNvContentPartPr/>
              <p14:nvPr/>
            </p14:nvContentPartPr>
            <p14:xfrm>
              <a:off x="2746111" y="4872587"/>
              <a:ext cx="360" cy="360"/>
            </p14:xfrm>
          </p:contentPart>
        </mc:Choice>
        <mc:Fallback xmlns="">
          <p:pic>
            <p:nvPicPr>
              <p:cNvPr id="132" name="Entrada de lápiz 131">
                <a:extLst>
                  <a:ext uri="{FF2B5EF4-FFF2-40B4-BE49-F238E27FC236}">
                    <a16:creationId xmlns:a16="http://schemas.microsoft.com/office/drawing/2014/main" id="{A4AF10A0-AF8F-4377-B788-B59CECB503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011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3" name="Entrada de lápiz 132">
                <a:extLst>
                  <a:ext uri="{FF2B5EF4-FFF2-40B4-BE49-F238E27FC236}">
                    <a16:creationId xmlns:a16="http://schemas.microsoft.com/office/drawing/2014/main" id="{4D20B8D2-5626-F77B-199F-6F5069607B3E}"/>
                  </a:ext>
                </a:extLst>
              </p14:cNvPr>
              <p14:cNvContentPartPr/>
              <p14:nvPr/>
            </p14:nvContentPartPr>
            <p14:xfrm>
              <a:off x="3230671" y="4876187"/>
              <a:ext cx="360" cy="360"/>
            </p14:xfrm>
          </p:contentPart>
        </mc:Choice>
        <mc:Fallback xmlns="">
          <p:pic>
            <p:nvPicPr>
              <p:cNvPr id="133" name="Entrada de lápiz 132">
                <a:extLst>
                  <a:ext uri="{FF2B5EF4-FFF2-40B4-BE49-F238E27FC236}">
                    <a16:creationId xmlns:a16="http://schemas.microsoft.com/office/drawing/2014/main" id="{4D20B8D2-5626-F77B-199F-6F5069607B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4671" y="48041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4" name="Entrada de lápiz 133">
                <a:extLst>
                  <a:ext uri="{FF2B5EF4-FFF2-40B4-BE49-F238E27FC236}">
                    <a16:creationId xmlns:a16="http://schemas.microsoft.com/office/drawing/2014/main" id="{43E27560-A18E-7017-6619-3A42E706B685}"/>
                  </a:ext>
                </a:extLst>
              </p14:cNvPr>
              <p14:cNvContentPartPr/>
              <p14:nvPr/>
            </p14:nvContentPartPr>
            <p14:xfrm>
              <a:off x="2676991" y="4872587"/>
              <a:ext cx="360" cy="360"/>
            </p14:xfrm>
          </p:contentPart>
        </mc:Choice>
        <mc:Fallback xmlns="">
          <p:pic>
            <p:nvPicPr>
              <p:cNvPr id="134" name="Entrada de lápiz 133">
                <a:extLst>
                  <a:ext uri="{FF2B5EF4-FFF2-40B4-BE49-F238E27FC236}">
                    <a16:creationId xmlns:a16="http://schemas.microsoft.com/office/drawing/2014/main" id="{43E27560-A18E-7017-6619-3A42E706B6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0991" y="480058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35" name="Entrada de lápiz 134">
                <a:extLst>
                  <a:ext uri="{FF2B5EF4-FFF2-40B4-BE49-F238E27FC236}">
                    <a16:creationId xmlns:a16="http://schemas.microsoft.com/office/drawing/2014/main" id="{2CD3E5FB-2EB8-8B8A-6A83-C1EA4A0AC7EC}"/>
                  </a:ext>
                </a:extLst>
              </p14:cNvPr>
              <p14:cNvContentPartPr/>
              <p14:nvPr/>
            </p14:nvContentPartPr>
            <p14:xfrm>
              <a:off x="2680591" y="4785107"/>
              <a:ext cx="360" cy="360"/>
            </p14:xfrm>
          </p:contentPart>
        </mc:Choice>
        <mc:Fallback xmlns="">
          <p:pic>
            <p:nvPicPr>
              <p:cNvPr id="135" name="Entrada de lápiz 134">
                <a:extLst>
                  <a:ext uri="{FF2B5EF4-FFF2-40B4-BE49-F238E27FC236}">
                    <a16:creationId xmlns:a16="http://schemas.microsoft.com/office/drawing/2014/main" id="{2CD3E5FB-2EB8-8B8A-6A83-C1EA4A0AC7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4591" y="471310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36" name="Entrada de lápiz 135">
                <a:extLst>
                  <a:ext uri="{FF2B5EF4-FFF2-40B4-BE49-F238E27FC236}">
                    <a16:creationId xmlns:a16="http://schemas.microsoft.com/office/drawing/2014/main" id="{6D2EBA05-A798-61EC-6DBF-C1C9FE69DD63}"/>
                  </a:ext>
                </a:extLst>
              </p14:cNvPr>
              <p14:cNvContentPartPr/>
              <p14:nvPr/>
            </p14:nvContentPartPr>
            <p14:xfrm>
              <a:off x="2680591" y="4792307"/>
              <a:ext cx="360" cy="360"/>
            </p14:xfrm>
          </p:contentPart>
        </mc:Choice>
        <mc:Fallback xmlns="">
          <p:pic>
            <p:nvPicPr>
              <p:cNvPr id="136" name="Entrada de lápiz 135">
                <a:extLst>
                  <a:ext uri="{FF2B5EF4-FFF2-40B4-BE49-F238E27FC236}">
                    <a16:creationId xmlns:a16="http://schemas.microsoft.com/office/drawing/2014/main" id="{6D2EBA05-A798-61EC-6DBF-C1C9FE69DD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4591" y="472030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37" name="Entrada de lápiz 136">
                <a:extLst>
                  <a:ext uri="{FF2B5EF4-FFF2-40B4-BE49-F238E27FC236}">
                    <a16:creationId xmlns:a16="http://schemas.microsoft.com/office/drawing/2014/main" id="{D31BB4A6-0AF2-1E34-51A2-3709EDAFD8DF}"/>
                  </a:ext>
                </a:extLst>
              </p14:cNvPr>
              <p14:cNvContentPartPr/>
              <p14:nvPr/>
            </p14:nvContentPartPr>
            <p14:xfrm>
              <a:off x="2676991" y="4781507"/>
              <a:ext cx="360" cy="360"/>
            </p14:xfrm>
          </p:contentPart>
        </mc:Choice>
        <mc:Fallback xmlns="">
          <p:pic>
            <p:nvPicPr>
              <p:cNvPr id="137" name="Entrada de lápiz 136">
                <a:extLst>
                  <a:ext uri="{FF2B5EF4-FFF2-40B4-BE49-F238E27FC236}">
                    <a16:creationId xmlns:a16="http://schemas.microsoft.com/office/drawing/2014/main" id="{D31BB4A6-0AF2-1E34-51A2-3709EDAFD8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0991" y="4709507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38" name="Entrada de lápiz 137">
                <a:extLst>
                  <a:ext uri="{FF2B5EF4-FFF2-40B4-BE49-F238E27FC236}">
                    <a16:creationId xmlns:a16="http://schemas.microsoft.com/office/drawing/2014/main" id="{B9EC0C26-3C21-D03A-3627-A09683377B87}"/>
                  </a:ext>
                </a:extLst>
              </p14:cNvPr>
              <p14:cNvContentPartPr/>
              <p14:nvPr/>
            </p14:nvContentPartPr>
            <p14:xfrm>
              <a:off x="3232697" y="4613893"/>
              <a:ext cx="360" cy="360"/>
            </p14:xfrm>
          </p:contentPart>
        </mc:Choice>
        <mc:Fallback xmlns="">
          <p:pic>
            <p:nvPicPr>
              <p:cNvPr id="138" name="Entrada de lápiz 137">
                <a:extLst>
                  <a:ext uri="{FF2B5EF4-FFF2-40B4-BE49-F238E27FC236}">
                    <a16:creationId xmlns:a16="http://schemas.microsoft.com/office/drawing/2014/main" id="{B9EC0C26-3C21-D03A-3627-A09683377B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669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39" name="Entrada de lápiz 138">
                <a:extLst>
                  <a:ext uri="{FF2B5EF4-FFF2-40B4-BE49-F238E27FC236}">
                    <a16:creationId xmlns:a16="http://schemas.microsoft.com/office/drawing/2014/main" id="{6B6FCC76-233C-3965-31A0-33639C6F63C3}"/>
                  </a:ext>
                </a:extLst>
              </p14:cNvPr>
              <p14:cNvContentPartPr/>
              <p14:nvPr/>
            </p14:nvContentPartPr>
            <p14:xfrm>
              <a:off x="3229457" y="4613893"/>
              <a:ext cx="360" cy="360"/>
            </p14:xfrm>
          </p:contentPart>
        </mc:Choice>
        <mc:Fallback xmlns="">
          <p:pic>
            <p:nvPicPr>
              <p:cNvPr id="139" name="Entrada de lápiz 138">
                <a:extLst>
                  <a:ext uri="{FF2B5EF4-FFF2-40B4-BE49-F238E27FC236}">
                    <a16:creationId xmlns:a16="http://schemas.microsoft.com/office/drawing/2014/main" id="{6B6FCC76-233C-3965-31A0-33639C6F63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345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0" name="Entrada de lápiz 139">
                <a:extLst>
                  <a:ext uri="{FF2B5EF4-FFF2-40B4-BE49-F238E27FC236}">
                    <a16:creationId xmlns:a16="http://schemas.microsoft.com/office/drawing/2014/main" id="{BBFC333C-8C71-2758-1C2A-C784237FF644}"/>
                  </a:ext>
                </a:extLst>
              </p14:cNvPr>
              <p14:cNvContentPartPr/>
              <p14:nvPr/>
            </p14:nvContentPartPr>
            <p14:xfrm>
              <a:off x="3232697" y="4607413"/>
              <a:ext cx="360" cy="360"/>
            </p14:xfrm>
          </p:contentPart>
        </mc:Choice>
        <mc:Fallback xmlns="">
          <p:pic>
            <p:nvPicPr>
              <p:cNvPr id="140" name="Entrada de lápiz 139">
                <a:extLst>
                  <a:ext uri="{FF2B5EF4-FFF2-40B4-BE49-F238E27FC236}">
                    <a16:creationId xmlns:a16="http://schemas.microsoft.com/office/drawing/2014/main" id="{BBFC333C-8C71-2758-1C2A-C784237FF6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669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41" name="Entrada de lápiz 140">
                <a:extLst>
                  <a:ext uri="{FF2B5EF4-FFF2-40B4-BE49-F238E27FC236}">
                    <a16:creationId xmlns:a16="http://schemas.microsoft.com/office/drawing/2014/main" id="{7FAAFAFB-F4F6-D975-C8EB-01B2B4EEB200}"/>
                  </a:ext>
                </a:extLst>
              </p14:cNvPr>
              <p14:cNvContentPartPr/>
              <p14:nvPr/>
            </p14:nvContentPartPr>
            <p14:xfrm>
              <a:off x="3210017" y="4607413"/>
              <a:ext cx="360" cy="360"/>
            </p14:xfrm>
          </p:contentPart>
        </mc:Choice>
        <mc:Fallback xmlns="">
          <p:pic>
            <p:nvPicPr>
              <p:cNvPr id="141" name="Entrada de lápiz 140">
                <a:extLst>
                  <a:ext uri="{FF2B5EF4-FFF2-40B4-BE49-F238E27FC236}">
                    <a16:creationId xmlns:a16="http://schemas.microsoft.com/office/drawing/2014/main" id="{7FAAFAFB-F4F6-D975-C8EB-01B2B4EEB2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01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2" name="Entrada de lápiz 141">
                <a:extLst>
                  <a:ext uri="{FF2B5EF4-FFF2-40B4-BE49-F238E27FC236}">
                    <a16:creationId xmlns:a16="http://schemas.microsoft.com/office/drawing/2014/main" id="{A6E65C85-85FE-9DE0-9D30-952CEBE2E752}"/>
                  </a:ext>
                </a:extLst>
              </p14:cNvPr>
              <p14:cNvContentPartPr/>
              <p14:nvPr/>
            </p14:nvContentPartPr>
            <p14:xfrm>
              <a:off x="3174017" y="4607413"/>
              <a:ext cx="360" cy="360"/>
            </p14:xfrm>
          </p:contentPart>
        </mc:Choice>
        <mc:Fallback xmlns="">
          <p:pic>
            <p:nvPicPr>
              <p:cNvPr id="142" name="Entrada de lápiz 141">
                <a:extLst>
                  <a:ext uri="{FF2B5EF4-FFF2-40B4-BE49-F238E27FC236}">
                    <a16:creationId xmlns:a16="http://schemas.microsoft.com/office/drawing/2014/main" id="{A6E65C85-85FE-9DE0-9D30-952CEBE2E7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801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43" name="Entrada de lápiz 142">
                <a:extLst>
                  <a:ext uri="{FF2B5EF4-FFF2-40B4-BE49-F238E27FC236}">
                    <a16:creationId xmlns:a16="http://schemas.microsoft.com/office/drawing/2014/main" id="{63AEE18D-BDBE-CDC0-4D10-3498FDC675F1}"/>
                  </a:ext>
                </a:extLst>
              </p14:cNvPr>
              <p14:cNvContentPartPr/>
              <p14:nvPr/>
            </p14:nvContentPartPr>
            <p14:xfrm>
              <a:off x="3164297" y="4607413"/>
              <a:ext cx="360" cy="360"/>
            </p14:xfrm>
          </p:contentPart>
        </mc:Choice>
        <mc:Fallback xmlns="">
          <p:pic>
            <p:nvPicPr>
              <p:cNvPr id="143" name="Entrada de lápiz 142">
                <a:extLst>
                  <a:ext uri="{FF2B5EF4-FFF2-40B4-BE49-F238E27FC236}">
                    <a16:creationId xmlns:a16="http://schemas.microsoft.com/office/drawing/2014/main" id="{63AEE18D-BDBE-CDC0-4D10-3498FDC675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8297" y="45354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4" name="Entrada de lápiz 143">
                <a:extLst>
                  <a:ext uri="{FF2B5EF4-FFF2-40B4-BE49-F238E27FC236}">
                    <a16:creationId xmlns:a16="http://schemas.microsoft.com/office/drawing/2014/main" id="{F123037E-9518-1E4B-D3A4-A2AAF8255D02}"/>
                  </a:ext>
                </a:extLst>
              </p14:cNvPr>
              <p14:cNvContentPartPr/>
              <p14:nvPr/>
            </p14:nvContentPartPr>
            <p14:xfrm>
              <a:off x="3157817" y="4604173"/>
              <a:ext cx="360" cy="360"/>
            </p14:xfrm>
          </p:contentPart>
        </mc:Choice>
        <mc:Fallback xmlns="">
          <p:pic>
            <p:nvPicPr>
              <p:cNvPr id="144" name="Entrada de lápiz 143">
                <a:extLst>
                  <a:ext uri="{FF2B5EF4-FFF2-40B4-BE49-F238E27FC236}">
                    <a16:creationId xmlns:a16="http://schemas.microsoft.com/office/drawing/2014/main" id="{F123037E-9518-1E4B-D3A4-A2AAF8255D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181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45" name="Entrada de lápiz 144">
                <a:extLst>
                  <a:ext uri="{FF2B5EF4-FFF2-40B4-BE49-F238E27FC236}">
                    <a16:creationId xmlns:a16="http://schemas.microsoft.com/office/drawing/2014/main" id="{70AA4CC4-8F9F-DBD9-E3AF-5A4745DA810F}"/>
                  </a:ext>
                </a:extLst>
              </p14:cNvPr>
              <p14:cNvContentPartPr/>
              <p14:nvPr/>
            </p14:nvContentPartPr>
            <p14:xfrm>
              <a:off x="3151337" y="4604173"/>
              <a:ext cx="360" cy="360"/>
            </p14:xfrm>
          </p:contentPart>
        </mc:Choice>
        <mc:Fallback xmlns="">
          <p:pic>
            <p:nvPicPr>
              <p:cNvPr id="145" name="Entrada de lápiz 144">
                <a:extLst>
                  <a:ext uri="{FF2B5EF4-FFF2-40B4-BE49-F238E27FC236}">
                    <a16:creationId xmlns:a16="http://schemas.microsoft.com/office/drawing/2014/main" id="{70AA4CC4-8F9F-DBD9-E3AF-5A4745DA81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33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46" name="Entrada de lápiz 145">
                <a:extLst>
                  <a:ext uri="{FF2B5EF4-FFF2-40B4-BE49-F238E27FC236}">
                    <a16:creationId xmlns:a16="http://schemas.microsoft.com/office/drawing/2014/main" id="{6EDE1659-A9E8-32E5-27F6-98518CC2A1E6}"/>
                  </a:ext>
                </a:extLst>
              </p14:cNvPr>
              <p14:cNvContentPartPr/>
              <p14:nvPr/>
            </p14:nvContentPartPr>
            <p14:xfrm>
              <a:off x="3154577" y="4610653"/>
              <a:ext cx="360" cy="360"/>
            </p14:xfrm>
          </p:contentPart>
        </mc:Choice>
        <mc:Fallback xmlns="">
          <p:pic>
            <p:nvPicPr>
              <p:cNvPr id="146" name="Entrada de lápiz 145">
                <a:extLst>
                  <a:ext uri="{FF2B5EF4-FFF2-40B4-BE49-F238E27FC236}">
                    <a16:creationId xmlns:a16="http://schemas.microsoft.com/office/drawing/2014/main" id="{6EDE1659-A9E8-32E5-27F6-98518CC2A1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8577" y="45386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47" name="Entrada de lápiz 146">
                <a:extLst>
                  <a:ext uri="{FF2B5EF4-FFF2-40B4-BE49-F238E27FC236}">
                    <a16:creationId xmlns:a16="http://schemas.microsoft.com/office/drawing/2014/main" id="{8D094F1D-9896-FC64-38DE-6F70E5C11BEA}"/>
                  </a:ext>
                </a:extLst>
              </p14:cNvPr>
              <p14:cNvContentPartPr/>
              <p14:nvPr/>
            </p14:nvContentPartPr>
            <p14:xfrm>
              <a:off x="3151337" y="4613893"/>
              <a:ext cx="360" cy="360"/>
            </p14:xfrm>
          </p:contentPart>
        </mc:Choice>
        <mc:Fallback xmlns="">
          <p:pic>
            <p:nvPicPr>
              <p:cNvPr id="147" name="Entrada de lápiz 146">
                <a:extLst>
                  <a:ext uri="{FF2B5EF4-FFF2-40B4-BE49-F238E27FC236}">
                    <a16:creationId xmlns:a16="http://schemas.microsoft.com/office/drawing/2014/main" id="{8D094F1D-9896-FC64-38DE-6F70E5C11B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33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48" name="Entrada de lápiz 147">
                <a:extLst>
                  <a:ext uri="{FF2B5EF4-FFF2-40B4-BE49-F238E27FC236}">
                    <a16:creationId xmlns:a16="http://schemas.microsoft.com/office/drawing/2014/main" id="{8E5EECB2-5183-CD06-5287-A36E255E32D9}"/>
                  </a:ext>
                </a:extLst>
              </p14:cNvPr>
              <p14:cNvContentPartPr/>
              <p14:nvPr/>
            </p14:nvContentPartPr>
            <p14:xfrm>
              <a:off x="3151337" y="4613893"/>
              <a:ext cx="360" cy="360"/>
            </p14:xfrm>
          </p:contentPart>
        </mc:Choice>
        <mc:Fallback xmlns="">
          <p:pic>
            <p:nvPicPr>
              <p:cNvPr id="148" name="Entrada de lápiz 147">
                <a:extLst>
                  <a:ext uri="{FF2B5EF4-FFF2-40B4-BE49-F238E27FC236}">
                    <a16:creationId xmlns:a16="http://schemas.microsoft.com/office/drawing/2014/main" id="{8E5EECB2-5183-CD06-5287-A36E255E32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33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49" name="Entrada de lápiz 148">
                <a:extLst>
                  <a:ext uri="{FF2B5EF4-FFF2-40B4-BE49-F238E27FC236}">
                    <a16:creationId xmlns:a16="http://schemas.microsoft.com/office/drawing/2014/main" id="{057DADAE-76EC-03BC-F5A5-E067AE982D89}"/>
                  </a:ext>
                </a:extLst>
              </p14:cNvPr>
              <p14:cNvContentPartPr/>
              <p14:nvPr/>
            </p14:nvContentPartPr>
            <p14:xfrm>
              <a:off x="3148097" y="4613893"/>
              <a:ext cx="360" cy="360"/>
            </p14:xfrm>
          </p:contentPart>
        </mc:Choice>
        <mc:Fallback xmlns="">
          <p:pic>
            <p:nvPicPr>
              <p:cNvPr id="149" name="Entrada de lápiz 148">
                <a:extLst>
                  <a:ext uri="{FF2B5EF4-FFF2-40B4-BE49-F238E27FC236}">
                    <a16:creationId xmlns:a16="http://schemas.microsoft.com/office/drawing/2014/main" id="{057DADAE-76EC-03BC-F5A5-E067AE982D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2097" y="45418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0" name="Entrada de lápiz 149">
                <a:extLst>
                  <a:ext uri="{FF2B5EF4-FFF2-40B4-BE49-F238E27FC236}">
                    <a16:creationId xmlns:a16="http://schemas.microsoft.com/office/drawing/2014/main" id="{34D70044-BE81-E7CE-BFC7-22D89CB72815}"/>
                  </a:ext>
                </a:extLst>
              </p14:cNvPr>
              <p14:cNvContentPartPr/>
              <p14:nvPr/>
            </p14:nvContentPartPr>
            <p14:xfrm>
              <a:off x="3148097" y="4617133"/>
              <a:ext cx="360" cy="360"/>
            </p14:xfrm>
          </p:contentPart>
        </mc:Choice>
        <mc:Fallback xmlns="">
          <p:pic>
            <p:nvPicPr>
              <p:cNvPr id="150" name="Entrada de lápiz 149">
                <a:extLst>
                  <a:ext uri="{FF2B5EF4-FFF2-40B4-BE49-F238E27FC236}">
                    <a16:creationId xmlns:a16="http://schemas.microsoft.com/office/drawing/2014/main" id="{34D70044-BE81-E7CE-BFC7-22D89CB728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2097" y="454513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51" name="Entrada de lápiz 150">
                <a:extLst>
                  <a:ext uri="{FF2B5EF4-FFF2-40B4-BE49-F238E27FC236}">
                    <a16:creationId xmlns:a16="http://schemas.microsoft.com/office/drawing/2014/main" id="{0F9CDE2E-CD1F-8E6B-8311-D01F2FC7FA56}"/>
                  </a:ext>
                </a:extLst>
              </p14:cNvPr>
              <p14:cNvContentPartPr/>
              <p14:nvPr/>
            </p14:nvContentPartPr>
            <p14:xfrm>
              <a:off x="3138017" y="4617133"/>
              <a:ext cx="360" cy="360"/>
            </p14:xfrm>
          </p:contentPart>
        </mc:Choice>
        <mc:Fallback xmlns="">
          <p:pic>
            <p:nvPicPr>
              <p:cNvPr id="151" name="Entrada de lápiz 150">
                <a:extLst>
                  <a:ext uri="{FF2B5EF4-FFF2-40B4-BE49-F238E27FC236}">
                    <a16:creationId xmlns:a16="http://schemas.microsoft.com/office/drawing/2014/main" id="{0F9CDE2E-CD1F-8E6B-8311-D01F2FC7FA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2017" y="454513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2" name="Entrada de lápiz 151">
                <a:extLst>
                  <a:ext uri="{FF2B5EF4-FFF2-40B4-BE49-F238E27FC236}">
                    <a16:creationId xmlns:a16="http://schemas.microsoft.com/office/drawing/2014/main" id="{BAE006F8-1F1D-9CCC-314D-9C4B71C9862B}"/>
                  </a:ext>
                </a:extLst>
              </p14:cNvPr>
              <p14:cNvContentPartPr/>
              <p14:nvPr/>
            </p14:nvContentPartPr>
            <p14:xfrm>
              <a:off x="3085817" y="4666093"/>
              <a:ext cx="360" cy="360"/>
            </p14:xfrm>
          </p:contentPart>
        </mc:Choice>
        <mc:Fallback xmlns="">
          <p:pic>
            <p:nvPicPr>
              <p:cNvPr id="152" name="Entrada de lápiz 151">
                <a:extLst>
                  <a:ext uri="{FF2B5EF4-FFF2-40B4-BE49-F238E27FC236}">
                    <a16:creationId xmlns:a16="http://schemas.microsoft.com/office/drawing/2014/main" id="{BAE006F8-1F1D-9CCC-314D-9C4B71C986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9817" y="45940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3" name="Entrada de lápiz 152">
                <a:extLst>
                  <a:ext uri="{FF2B5EF4-FFF2-40B4-BE49-F238E27FC236}">
                    <a16:creationId xmlns:a16="http://schemas.microsoft.com/office/drawing/2014/main" id="{78CB4B29-AAC3-3E0A-9CC9-B1980226C25B}"/>
                  </a:ext>
                </a:extLst>
              </p14:cNvPr>
              <p14:cNvContentPartPr/>
              <p14:nvPr/>
            </p14:nvContentPartPr>
            <p14:xfrm>
              <a:off x="3082577" y="4672573"/>
              <a:ext cx="360" cy="360"/>
            </p14:xfrm>
          </p:contentPart>
        </mc:Choice>
        <mc:Fallback xmlns="">
          <p:pic>
            <p:nvPicPr>
              <p:cNvPr id="153" name="Entrada de lápiz 152">
                <a:extLst>
                  <a:ext uri="{FF2B5EF4-FFF2-40B4-BE49-F238E27FC236}">
                    <a16:creationId xmlns:a16="http://schemas.microsoft.com/office/drawing/2014/main" id="{78CB4B29-AAC3-3E0A-9CC9-B1980226C2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6577" y="46005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54" name="Entrada de lápiz 153">
                <a:extLst>
                  <a:ext uri="{FF2B5EF4-FFF2-40B4-BE49-F238E27FC236}">
                    <a16:creationId xmlns:a16="http://schemas.microsoft.com/office/drawing/2014/main" id="{99B68757-FB22-97F7-4100-80605CCA1738}"/>
                  </a:ext>
                </a:extLst>
              </p14:cNvPr>
              <p14:cNvContentPartPr/>
              <p14:nvPr/>
            </p14:nvContentPartPr>
            <p14:xfrm>
              <a:off x="3092657" y="4666093"/>
              <a:ext cx="360" cy="360"/>
            </p14:xfrm>
          </p:contentPart>
        </mc:Choice>
        <mc:Fallback xmlns="">
          <p:pic>
            <p:nvPicPr>
              <p:cNvPr id="154" name="Entrada de lápiz 153">
                <a:extLst>
                  <a:ext uri="{FF2B5EF4-FFF2-40B4-BE49-F238E27FC236}">
                    <a16:creationId xmlns:a16="http://schemas.microsoft.com/office/drawing/2014/main" id="{99B68757-FB22-97F7-4100-80605CCA17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9409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5" name="Entrada de lápiz 154">
                <a:extLst>
                  <a:ext uri="{FF2B5EF4-FFF2-40B4-BE49-F238E27FC236}">
                    <a16:creationId xmlns:a16="http://schemas.microsoft.com/office/drawing/2014/main" id="{F0456B57-8604-821A-808B-3DC0F81CD6A2}"/>
                  </a:ext>
                </a:extLst>
              </p14:cNvPr>
              <p14:cNvContentPartPr/>
              <p14:nvPr/>
            </p14:nvContentPartPr>
            <p14:xfrm>
              <a:off x="3095537" y="4662853"/>
              <a:ext cx="360" cy="360"/>
            </p14:xfrm>
          </p:contentPart>
        </mc:Choice>
        <mc:Fallback xmlns="">
          <p:pic>
            <p:nvPicPr>
              <p:cNvPr id="155" name="Entrada de lápiz 154">
                <a:extLst>
                  <a:ext uri="{FF2B5EF4-FFF2-40B4-BE49-F238E27FC236}">
                    <a16:creationId xmlns:a16="http://schemas.microsoft.com/office/drawing/2014/main" id="{F0456B57-8604-821A-808B-3DC0F81CD6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953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56" name="Entrada de lápiz 155">
                <a:extLst>
                  <a:ext uri="{FF2B5EF4-FFF2-40B4-BE49-F238E27FC236}">
                    <a16:creationId xmlns:a16="http://schemas.microsoft.com/office/drawing/2014/main" id="{C04E1E40-AB8A-8CFF-0694-B6B1654AA893}"/>
                  </a:ext>
                </a:extLst>
              </p14:cNvPr>
              <p14:cNvContentPartPr/>
              <p14:nvPr/>
            </p14:nvContentPartPr>
            <p14:xfrm>
              <a:off x="3099137" y="4656373"/>
              <a:ext cx="360" cy="360"/>
            </p14:xfrm>
          </p:contentPart>
        </mc:Choice>
        <mc:Fallback xmlns="">
          <p:pic>
            <p:nvPicPr>
              <p:cNvPr id="156" name="Entrada de lápiz 155">
                <a:extLst>
                  <a:ext uri="{FF2B5EF4-FFF2-40B4-BE49-F238E27FC236}">
                    <a16:creationId xmlns:a16="http://schemas.microsoft.com/office/drawing/2014/main" id="{C04E1E40-AB8A-8CFF-0694-B6B1654AA8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3137" y="45843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57" name="Entrada de lápiz 156">
                <a:extLst>
                  <a:ext uri="{FF2B5EF4-FFF2-40B4-BE49-F238E27FC236}">
                    <a16:creationId xmlns:a16="http://schemas.microsoft.com/office/drawing/2014/main" id="{9620D579-9DDE-F467-EB83-36E9A98E0139}"/>
                  </a:ext>
                </a:extLst>
              </p14:cNvPr>
              <p14:cNvContentPartPr/>
              <p14:nvPr/>
            </p14:nvContentPartPr>
            <p14:xfrm>
              <a:off x="3102377" y="4656373"/>
              <a:ext cx="360" cy="360"/>
            </p14:xfrm>
          </p:contentPart>
        </mc:Choice>
        <mc:Fallback xmlns="">
          <p:pic>
            <p:nvPicPr>
              <p:cNvPr id="157" name="Entrada de lápiz 156">
                <a:extLst>
                  <a:ext uri="{FF2B5EF4-FFF2-40B4-BE49-F238E27FC236}">
                    <a16:creationId xmlns:a16="http://schemas.microsoft.com/office/drawing/2014/main" id="{9620D579-9DDE-F467-EB83-36E9A98E01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6377" y="45843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58" name="Entrada de lápiz 157">
                <a:extLst>
                  <a:ext uri="{FF2B5EF4-FFF2-40B4-BE49-F238E27FC236}">
                    <a16:creationId xmlns:a16="http://schemas.microsoft.com/office/drawing/2014/main" id="{743BBD18-E521-B378-ACD7-6E0AEB2383E6}"/>
                  </a:ext>
                </a:extLst>
              </p14:cNvPr>
              <p14:cNvContentPartPr/>
              <p14:nvPr/>
            </p14:nvContentPartPr>
            <p14:xfrm>
              <a:off x="3092657" y="4662853"/>
              <a:ext cx="360" cy="360"/>
            </p14:xfrm>
          </p:contentPart>
        </mc:Choice>
        <mc:Fallback xmlns="">
          <p:pic>
            <p:nvPicPr>
              <p:cNvPr id="158" name="Entrada de lápiz 157">
                <a:extLst>
                  <a:ext uri="{FF2B5EF4-FFF2-40B4-BE49-F238E27FC236}">
                    <a16:creationId xmlns:a16="http://schemas.microsoft.com/office/drawing/2014/main" id="{743BBD18-E521-B378-ACD7-6E0AEB2383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59" name="Entrada de lápiz 158">
                <a:extLst>
                  <a:ext uri="{FF2B5EF4-FFF2-40B4-BE49-F238E27FC236}">
                    <a16:creationId xmlns:a16="http://schemas.microsoft.com/office/drawing/2014/main" id="{CABEB245-D6E0-0406-85EE-7622022D38F9}"/>
                  </a:ext>
                </a:extLst>
              </p14:cNvPr>
              <p14:cNvContentPartPr/>
              <p14:nvPr/>
            </p14:nvContentPartPr>
            <p14:xfrm>
              <a:off x="3092657" y="4662853"/>
              <a:ext cx="360" cy="360"/>
            </p14:xfrm>
          </p:contentPart>
        </mc:Choice>
        <mc:Fallback xmlns="">
          <p:pic>
            <p:nvPicPr>
              <p:cNvPr id="159" name="Entrada de lápiz 158">
                <a:extLst>
                  <a:ext uri="{FF2B5EF4-FFF2-40B4-BE49-F238E27FC236}">
                    <a16:creationId xmlns:a16="http://schemas.microsoft.com/office/drawing/2014/main" id="{CABEB245-D6E0-0406-85EE-7622022D38F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0" name="Entrada de lápiz 159">
                <a:extLst>
                  <a:ext uri="{FF2B5EF4-FFF2-40B4-BE49-F238E27FC236}">
                    <a16:creationId xmlns:a16="http://schemas.microsoft.com/office/drawing/2014/main" id="{ABC9F099-0F55-9E43-EFFB-6353915BA20A}"/>
                  </a:ext>
                </a:extLst>
              </p14:cNvPr>
              <p14:cNvContentPartPr/>
              <p14:nvPr/>
            </p14:nvContentPartPr>
            <p14:xfrm>
              <a:off x="3095537" y="4662853"/>
              <a:ext cx="360" cy="360"/>
            </p14:xfrm>
          </p:contentPart>
        </mc:Choice>
        <mc:Fallback xmlns="">
          <p:pic>
            <p:nvPicPr>
              <p:cNvPr id="160" name="Entrada de lápiz 159">
                <a:extLst>
                  <a:ext uri="{FF2B5EF4-FFF2-40B4-BE49-F238E27FC236}">
                    <a16:creationId xmlns:a16="http://schemas.microsoft.com/office/drawing/2014/main" id="{ABC9F099-0F55-9E43-EFFB-6353915BA2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953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1" name="Entrada de lápiz 160">
                <a:extLst>
                  <a:ext uri="{FF2B5EF4-FFF2-40B4-BE49-F238E27FC236}">
                    <a16:creationId xmlns:a16="http://schemas.microsoft.com/office/drawing/2014/main" id="{43FF3C1F-94E4-B440-67E4-CA75154FA8BD}"/>
                  </a:ext>
                </a:extLst>
              </p14:cNvPr>
              <p14:cNvContentPartPr/>
              <p14:nvPr/>
            </p14:nvContentPartPr>
            <p14:xfrm>
              <a:off x="3095537" y="4662853"/>
              <a:ext cx="360" cy="360"/>
            </p14:xfrm>
          </p:contentPart>
        </mc:Choice>
        <mc:Fallback xmlns="">
          <p:pic>
            <p:nvPicPr>
              <p:cNvPr id="161" name="Entrada de lápiz 160">
                <a:extLst>
                  <a:ext uri="{FF2B5EF4-FFF2-40B4-BE49-F238E27FC236}">
                    <a16:creationId xmlns:a16="http://schemas.microsoft.com/office/drawing/2014/main" id="{43FF3C1F-94E4-B440-67E4-CA75154FA8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9537" y="45908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2" name="Entrada de lápiz 161">
                <a:extLst>
                  <a:ext uri="{FF2B5EF4-FFF2-40B4-BE49-F238E27FC236}">
                    <a16:creationId xmlns:a16="http://schemas.microsoft.com/office/drawing/2014/main" id="{B2BB250A-DDC4-EE8F-893A-C4A309F66BA0}"/>
                  </a:ext>
                </a:extLst>
              </p14:cNvPr>
              <p14:cNvContentPartPr/>
              <p14:nvPr/>
            </p14:nvContentPartPr>
            <p14:xfrm>
              <a:off x="3092657" y="4659613"/>
              <a:ext cx="360" cy="360"/>
            </p14:xfrm>
          </p:contentPart>
        </mc:Choice>
        <mc:Fallback xmlns="">
          <p:pic>
            <p:nvPicPr>
              <p:cNvPr id="162" name="Entrada de lápiz 161">
                <a:extLst>
                  <a:ext uri="{FF2B5EF4-FFF2-40B4-BE49-F238E27FC236}">
                    <a16:creationId xmlns:a16="http://schemas.microsoft.com/office/drawing/2014/main" id="{B2BB250A-DDC4-EE8F-893A-C4A309F66B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657" y="458761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63" name="Entrada de lápiz 162">
                <a:extLst>
                  <a:ext uri="{FF2B5EF4-FFF2-40B4-BE49-F238E27FC236}">
                    <a16:creationId xmlns:a16="http://schemas.microsoft.com/office/drawing/2014/main" id="{45DE5C9E-D765-A272-92E1-3175F8B81B18}"/>
                  </a:ext>
                </a:extLst>
              </p14:cNvPr>
              <p14:cNvContentPartPr/>
              <p14:nvPr/>
            </p14:nvContentPartPr>
            <p14:xfrm>
              <a:off x="3079337" y="4672573"/>
              <a:ext cx="360" cy="360"/>
            </p14:xfrm>
          </p:contentPart>
        </mc:Choice>
        <mc:Fallback xmlns="">
          <p:pic>
            <p:nvPicPr>
              <p:cNvPr id="163" name="Entrada de lápiz 162">
                <a:extLst>
                  <a:ext uri="{FF2B5EF4-FFF2-40B4-BE49-F238E27FC236}">
                    <a16:creationId xmlns:a16="http://schemas.microsoft.com/office/drawing/2014/main" id="{45DE5C9E-D765-A272-92E1-3175F8B81B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337" y="46005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4" name="Entrada de lápiz 163">
                <a:extLst>
                  <a:ext uri="{FF2B5EF4-FFF2-40B4-BE49-F238E27FC236}">
                    <a16:creationId xmlns:a16="http://schemas.microsoft.com/office/drawing/2014/main" id="{7B8B1FC9-6299-D71F-56CC-B869566BD138}"/>
                  </a:ext>
                </a:extLst>
              </p14:cNvPr>
              <p14:cNvContentPartPr/>
              <p14:nvPr/>
            </p14:nvContentPartPr>
            <p14:xfrm>
              <a:off x="3213257" y="4610653"/>
              <a:ext cx="360" cy="360"/>
            </p14:xfrm>
          </p:contentPart>
        </mc:Choice>
        <mc:Fallback xmlns="">
          <p:pic>
            <p:nvPicPr>
              <p:cNvPr id="164" name="Entrada de lápiz 163">
                <a:extLst>
                  <a:ext uri="{FF2B5EF4-FFF2-40B4-BE49-F238E27FC236}">
                    <a16:creationId xmlns:a16="http://schemas.microsoft.com/office/drawing/2014/main" id="{7B8B1FC9-6299-D71F-56CC-B869566BD1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7257" y="453865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65" name="Entrada de lápiz 164">
                <a:extLst>
                  <a:ext uri="{FF2B5EF4-FFF2-40B4-BE49-F238E27FC236}">
                    <a16:creationId xmlns:a16="http://schemas.microsoft.com/office/drawing/2014/main" id="{C3FBCE4A-A1C7-B7A5-B4A4-B618FFBA9E0C}"/>
                  </a:ext>
                </a:extLst>
              </p14:cNvPr>
              <p14:cNvContentPartPr/>
              <p14:nvPr/>
            </p14:nvContentPartPr>
            <p14:xfrm>
              <a:off x="3216497" y="4604173"/>
              <a:ext cx="360" cy="360"/>
            </p14:xfrm>
          </p:contentPart>
        </mc:Choice>
        <mc:Fallback xmlns="">
          <p:pic>
            <p:nvPicPr>
              <p:cNvPr id="165" name="Entrada de lápiz 164">
                <a:extLst>
                  <a:ext uri="{FF2B5EF4-FFF2-40B4-BE49-F238E27FC236}">
                    <a16:creationId xmlns:a16="http://schemas.microsoft.com/office/drawing/2014/main" id="{C3FBCE4A-A1C7-B7A5-B4A4-B618FFBA9E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049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66" name="Entrada de lápiz 165">
                <a:extLst>
                  <a:ext uri="{FF2B5EF4-FFF2-40B4-BE49-F238E27FC236}">
                    <a16:creationId xmlns:a16="http://schemas.microsoft.com/office/drawing/2014/main" id="{03C2C8B6-1CF6-B1C2-015E-D58D84628F1C}"/>
                  </a:ext>
                </a:extLst>
              </p14:cNvPr>
              <p14:cNvContentPartPr/>
              <p14:nvPr/>
            </p14:nvContentPartPr>
            <p14:xfrm>
              <a:off x="3226577" y="4604173"/>
              <a:ext cx="360" cy="360"/>
            </p14:xfrm>
          </p:contentPart>
        </mc:Choice>
        <mc:Fallback xmlns="">
          <p:pic>
            <p:nvPicPr>
              <p:cNvPr id="166" name="Entrada de lápiz 165">
                <a:extLst>
                  <a:ext uri="{FF2B5EF4-FFF2-40B4-BE49-F238E27FC236}">
                    <a16:creationId xmlns:a16="http://schemas.microsoft.com/office/drawing/2014/main" id="{03C2C8B6-1CF6-B1C2-015E-D58D84628F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577" y="4532173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173" name="Picture 2">
            <a:extLst>
              <a:ext uri="{FF2B5EF4-FFF2-40B4-BE49-F238E27FC236}">
                <a16:creationId xmlns:a16="http://schemas.microsoft.com/office/drawing/2014/main" id="{8E425DD7-2DA0-7EEB-4BD9-449AE4CDB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7">
            <a:extLst>
              <a:ext uri="{BEBA8EAE-BF5A-486C-A8C5-ECC9F3942E4B}">
                <a14:imgProps xmlns:a14="http://schemas.microsoft.com/office/drawing/2010/main">
                  <a14:imgLayer r:embed="rId108">
                    <a14:imgEffect>
                      <a14:backgroundRemoval t="2275" b="20479" l="1017" r="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830" b="77245"/>
          <a:stretch>
            <a:fillRect/>
          </a:stretch>
        </p:blipFill>
        <p:spPr bwMode="auto">
          <a:xfrm>
            <a:off x="891612" y="3808677"/>
            <a:ext cx="339368" cy="5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497ACCC-1880-F171-1845-4FBEEF78D239}"/>
              </a:ext>
            </a:extLst>
          </p:cNvPr>
          <p:cNvGrpSpPr/>
          <p:nvPr/>
        </p:nvGrpSpPr>
        <p:grpSpPr>
          <a:xfrm>
            <a:off x="6411134" y="2402484"/>
            <a:ext cx="5588550" cy="4072082"/>
            <a:chOff x="5238308" y="2406190"/>
            <a:chExt cx="5588550" cy="4072082"/>
          </a:xfrm>
        </p:grpSpPr>
        <p:pic>
          <p:nvPicPr>
            <p:cNvPr id="11" name="Imagen 10" descr="Imagen que contiene Diagrama">
              <a:extLst>
                <a:ext uri="{FF2B5EF4-FFF2-40B4-BE49-F238E27FC236}">
                  <a16:creationId xmlns:a16="http://schemas.microsoft.com/office/drawing/2014/main" id="{DCE3ACEF-285F-18ED-CFFC-E7A3514B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08" y="2406190"/>
              <a:ext cx="5588550" cy="407208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E9111861-A126-C536-64CC-338E2E31A0E6}"/>
                </a:ext>
              </a:extLst>
            </p:cNvPr>
            <p:cNvSpPr txBox="1"/>
            <p:nvPr/>
          </p:nvSpPr>
          <p:spPr>
            <a:xfrm>
              <a:off x="6862029" y="4460346"/>
              <a:ext cx="383793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11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9BB2DF8-EDE6-EC79-1C56-4C30AE425976}"/>
                </a:ext>
              </a:extLst>
            </p:cNvPr>
            <p:cNvSpPr txBox="1"/>
            <p:nvPr/>
          </p:nvSpPr>
          <p:spPr>
            <a:xfrm>
              <a:off x="7560619" y="5373534"/>
              <a:ext cx="378695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EB9B7D2-A4B2-54D5-E082-AAD0AC258528}"/>
                </a:ext>
              </a:extLst>
            </p:cNvPr>
            <p:cNvSpPr txBox="1"/>
            <p:nvPr/>
          </p:nvSpPr>
          <p:spPr>
            <a:xfrm>
              <a:off x="10048215" y="4911868"/>
              <a:ext cx="288099" cy="30777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E1DD1F4-1CF3-2855-934C-98BD1A1863E7}"/>
                </a:ext>
              </a:extLst>
            </p:cNvPr>
            <p:cNvSpPr txBox="1"/>
            <p:nvPr/>
          </p:nvSpPr>
          <p:spPr>
            <a:xfrm>
              <a:off x="9039788" y="3651999"/>
              <a:ext cx="288099" cy="307777"/>
            </a:xfrm>
            <a:prstGeom prst="rect">
              <a:avLst/>
            </a:prstGeom>
            <a:solidFill>
              <a:srgbClr val="A9E69D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9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98D0F55-A03C-62F6-4CEC-75F3F3370DE5}"/>
                </a:ext>
              </a:extLst>
            </p:cNvPr>
            <p:cNvSpPr txBox="1"/>
            <p:nvPr/>
          </p:nvSpPr>
          <p:spPr>
            <a:xfrm>
              <a:off x="10072829" y="3278816"/>
              <a:ext cx="288099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2237DCE-022B-196A-EB2A-FBB0B741A0CD}"/>
                </a:ext>
              </a:extLst>
            </p:cNvPr>
            <p:cNvSpPr txBox="1"/>
            <p:nvPr/>
          </p:nvSpPr>
          <p:spPr>
            <a:xfrm>
              <a:off x="5746387" y="5065757"/>
              <a:ext cx="383793" cy="30777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</a:t>
              </a:r>
            </a:p>
          </p:txBody>
        </p:sp>
      </p:grpSp>
      <p:sp>
        <p:nvSpPr>
          <p:cNvPr id="2" name="10 Rectángulo">
            <a:extLst>
              <a:ext uri="{FF2B5EF4-FFF2-40B4-BE49-F238E27FC236}">
                <a16:creationId xmlns:a16="http://schemas.microsoft.com/office/drawing/2014/main" id="{1D24B5DD-35E7-DBE0-BEB8-65BA4103C9F3}"/>
              </a:ext>
            </a:extLst>
          </p:cNvPr>
          <p:cNvSpPr/>
          <p:nvPr/>
        </p:nvSpPr>
        <p:spPr>
          <a:xfrm>
            <a:off x="166260" y="159934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3" name="12 Rectángulo">
            <a:extLst>
              <a:ext uri="{FF2B5EF4-FFF2-40B4-BE49-F238E27FC236}">
                <a16:creationId xmlns:a16="http://schemas.microsoft.com/office/drawing/2014/main" id="{586FB4E0-408E-4D93-E7AB-CB8EB18476CF}"/>
              </a:ext>
            </a:extLst>
          </p:cNvPr>
          <p:cNvSpPr/>
          <p:nvPr/>
        </p:nvSpPr>
        <p:spPr>
          <a:xfrm>
            <a:off x="8355031" y="244312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</p:spTree>
    <p:extLst>
      <p:ext uri="{BB962C8B-B14F-4D97-AF65-F5344CB8AC3E}">
        <p14:creationId xmlns:p14="http://schemas.microsoft.com/office/powerpoint/2010/main" val="162805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61AE-8700-6248-0B88-DA39A935E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EFE65164-195B-D45F-9031-D7443FB182C2}"/>
              </a:ext>
            </a:extLst>
          </p:cNvPr>
          <p:cNvSpPr/>
          <p:nvPr/>
        </p:nvSpPr>
        <p:spPr>
          <a:xfrm>
            <a:off x="-18143" y="0"/>
            <a:ext cx="12192000" cy="68960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4D96C078-15E1-EEF4-A147-3E06B0A1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54157"/>
            <a:ext cx="10123714" cy="850239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highlight>
                  <a:srgbClr val="D3FB99"/>
                </a:highlight>
              </a:rPr>
              <a:t>EDIFICIO 2</a:t>
            </a:r>
            <a:br>
              <a:rPr lang="es-MX" sz="1800" dirty="0">
                <a:highlight>
                  <a:srgbClr val="D3FB99"/>
                </a:highlight>
              </a:rPr>
            </a:br>
            <a:r>
              <a:rPr lang="es-MX" sz="1800" dirty="0">
                <a:highlight>
                  <a:srgbClr val="F7F2A3"/>
                </a:highlight>
              </a:rPr>
              <a:t>SEC COLONIA LAS QUINTAS</a:t>
            </a: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D407EDF-1EA5-23D0-5B0C-3D10B2F4B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68201"/>
              </p:ext>
            </p:extLst>
          </p:nvPr>
        </p:nvGraphicFramePr>
        <p:xfrm>
          <a:off x="1409538" y="838606"/>
          <a:ext cx="9286077" cy="307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813">
                  <a:extLst>
                    <a:ext uri="{9D8B030D-6E8A-4147-A177-3AD203B41FA5}">
                      <a16:colId xmlns:a16="http://schemas.microsoft.com/office/drawing/2014/main" val="486809216"/>
                    </a:ext>
                  </a:extLst>
                </a:gridCol>
                <a:gridCol w="7242075">
                  <a:extLst>
                    <a:ext uri="{9D8B030D-6E8A-4147-A177-3AD203B41FA5}">
                      <a16:colId xmlns:a16="http://schemas.microsoft.com/office/drawing/2014/main" val="3471103152"/>
                    </a:ext>
                  </a:extLst>
                </a:gridCol>
                <a:gridCol w="1505189">
                  <a:extLst>
                    <a:ext uri="{9D8B030D-6E8A-4147-A177-3AD203B41FA5}">
                      <a16:colId xmlns:a16="http://schemas.microsoft.com/office/drawing/2014/main" val="1108615764"/>
                    </a:ext>
                  </a:extLst>
                </a:gridCol>
              </a:tblGrid>
              <a:tr h="30017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No.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Área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Código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38456"/>
                  </a:ext>
                </a:extLst>
              </a:tr>
              <a:tr h="423121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rgbClr val="649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Subsecretaría y Coordinación Ejecutiva de Gestión y Desarrollo de Capital Humano/</a:t>
                      </a:r>
                      <a:br>
                        <a:rPr lang="es-MX" sz="1400" dirty="0"/>
                      </a:br>
                      <a:r>
                        <a:rPr lang="es-MX" sz="1400" dirty="0"/>
                        <a:t>Subdirección de Gestión Laboral 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2.1A</a:t>
                      </a:r>
                    </a:p>
                    <a:p>
                      <a:pPr algn="ctr"/>
                      <a:r>
                        <a:rPr lang="es-MX" sz="1400" dirty="0"/>
                        <a:t>2.1B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8119046"/>
                  </a:ext>
                </a:extLst>
              </a:tr>
              <a:tr h="21786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49A1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Gestión de Asuntos Laborales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95465"/>
                  </a:ext>
                </a:extLst>
              </a:tr>
              <a:tr h="25387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A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Dirección de Gestión Administrativa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6330598"/>
                  </a:ext>
                </a:extLst>
              </a:tr>
              <a:tr h="25387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07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General de Procesos de Nómina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441383"/>
                  </a:ext>
                </a:extLst>
              </a:tr>
              <a:tr h="25387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de Soporte de Nómina Federal  / </a:t>
                      </a:r>
                      <a:br>
                        <a:rPr lang="es-MX" sz="1400" dirty="0"/>
                      </a:br>
                      <a:r>
                        <a:rPr lang="es-MX" sz="1400" dirty="0"/>
                        <a:t>Departamento de Control de Validación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2.5A</a:t>
                      </a:r>
                      <a:br>
                        <a:rPr lang="es-MX" sz="1400" dirty="0"/>
                      </a:br>
                      <a:r>
                        <a:rPr lang="es-MX" sz="1400" dirty="0"/>
                        <a:t>2.5B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80678"/>
                  </a:ext>
                </a:extLst>
              </a:tr>
              <a:tr h="423121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F794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Dirección de Soporte de Nómina Estatal /</a:t>
                      </a:r>
                      <a:br>
                        <a:rPr lang="es-MX" sz="1400" dirty="0"/>
                      </a:br>
                      <a:r>
                        <a:rPr lang="es-MX" sz="1400" dirty="0"/>
                        <a:t>Departamento de Seguro Institucional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2.6A</a:t>
                      </a:r>
                      <a:br>
                        <a:rPr lang="es-MX" sz="1400" dirty="0"/>
                      </a:br>
                      <a:r>
                        <a:rPr lang="es-MX" sz="1400" dirty="0"/>
                        <a:t>2.6B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958266"/>
                  </a:ext>
                </a:extLst>
              </a:tr>
              <a:tr h="25387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rgbClr val="B5E61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Coordinación de VITEES y Tecnologías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07966"/>
                  </a:ext>
                </a:extLst>
              </a:tr>
            </a:tbl>
          </a:graphicData>
        </a:graphic>
      </p:graphicFrame>
      <p:sp>
        <p:nvSpPr>
          <p:cNvPr id="2" name="10 Rectángulo">
            <a:extLst>
              <a:ext uri="{FF2B5EF4-FFF2-40B4-BE49-F238E27FC236}">
                <a16:creationId xmlns:a16="http://schemas.microsoft.com/office/drawing/2014/main" id="{0C8B82E4-F36E-EA2D-5EAA-03F1C40C2385}"/>
              </a:ext>
            </a:extLst>
          </p:cNvPr>
          <p:cNvSpPr/>
          <p:nvPr/>
        </p:nvSpPr>
        <p:spPr>
          <a:xfrm>
            <a:off x="166260" y="100538"/>
            <a:ext cx="30598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SISTEMA INSTITUCIONAL DE ARCHIVOS</a:t>
            </a:r>
          </a:p>
        </p:txBody>
      </p:sp>
      <p:sp>
        <p:nvSpPr>
          <p:cNvPr id="4" name="12 Rectángulo">
            <a:extLst>
              <a:ext uri="{FF2B5EF4-FFF2-40B4-BE49-F238E27FC236}">
                <a16:creationId xmlns:a16="http://schemas.microsoft.com/office/drawing/2014/main" id="{B4DC851F-1943-9AA7-2DAA-A241A47E81F5}"/>
              </a:ext>
            </a:extLst>
          </p:cNvPr>
          <p:cNvSpPr/>
          <p:nvPr/>
        </p:nvSpPr>
        <p:spPr>
          <a:xfrm>
            <a:off x="8355031" y="184916"/>
            <a:ext cx="3670709" cy="431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highlight>
                  <a:srgbClr val="99B0FB"/>
                </a:highlight>
                <a:latin typeface="+mj-lt"/>
                <a:ea typeface="+mj-ea"/>
                <a:cs typeface="+mj-cs"/>
              </a:rPr>
              <a:t>GUIA PARA IDENTIFICACION DE MOBILIARIO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EE41923E-CB14-4137-8519-DB66FDB079E4}"/>
              </a:ext>
            </a:extLst>
          </p:cNvPr>
          <p:cNvSpPr/>
          <p:nvPr/>
        </p:nvSpPr>
        <p:spPr>
          <a:xfrm>
            <a:off x="3258000" y="4330260"/>
            <a:ext cx="0" cy="0"/>
          </a:xfrm>
          <a:prstGeom prst="line">
            <a:avLst/>
          </a:prstGeom>
          <a:solidFill>
            <a:srgbClr val="FFFC00">
              <a:alpha val="5000"/>
            </a:srgbClr>
          </a:solidFill>
          <a:ln w="72000">
            <a:solidFill>
              <a:srgbClr val="FFF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FFFC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85AF105-6527-D93D-9F8D-28478E13C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/>
          <a:stretch>
            <a:fillRect/>
          </a:stretch>
        </p:blipFill>
        <p:spPr bwMode="auto">
          <a:xfrm>
            <a:off x="1373985" y="4153042"/>
            <a:ext cx="3602767" cy="270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B5129FF-38E0-43B2-8FA3-897C76DEF577}"/>
              </a:ext>
            </a:extLst>
          </p:cNvPr>
          <p:cNvSpPr txBox="1"/>
          <p:nvPr/>
        </p:nvSpPr>
        <p:spPr>
          <a:xfrm>
            <a:off x="2135962" y="4469965"/>
            <a:ext cx="22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1C125D6-8C1E-EB4D-6C0E-7EDAD99C2E86}"/>
              </a:ext>
            </a:extLst>
          </p:cNvPr>
          <p:cNvSpPr txBox="1"/>
          <p:nvPr/>
        </p:nvSpPr>
        <p:spPr>
          <a:xfrm>
            <a:off x="2630339" y="5010696"/>
            <a:ext cx="996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199A12-4074-746F-F460-D50FF85EB335}"/>
              </a:ext>
            </a:extLst>
          </p:cNvPr>
          <p:cNvSpPr txBox="1"/>
          <p:nvPr/>
        </p:nvSpPr>
        <p:spPr>
          <a:xfrm>
            <a:off x="3665121" y="4531548"/>
            <a:ext cx="227664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000" b="1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F783BC4-CA01-6471-DA61-9967EB0E598E}"/>
              </a:ext>
            </a:extLst>
          </p:cNvPr>
          <p:cNvSpPr txBox="1"/>
          <p:nvPr/>
        </p:nvSpPr>
        <p:spPr>
          <a:xfrm>
            <a:off x="3203929" y="5019217"/>
            <a:ext cx="22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1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EFFD495-3639-7E6E-3F5B-E48C62DCFD96}"/>
              </a:ext>
            </a:extLst>
          </p:cNvPr>
          <p:cNvSpPr txBox="1"/>
          <p:nvPr/>
        </p:nvSpPr>
        <p:spPr>
          <a:xfrm>
            <a:off x="2185819" y="5433199"/>
            <a:ext cx="1054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5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D489024-6E6E-7E3A-F0F2-552DCC1A4790}"/>
              </a:ext>
            </a:extLst>
          </p:cNvPr>
          <p:cNvSpPr txBox="1"/>
          <p:nvPr/>
        </p:nvSpPr>
        <p:spPr>
          <a:xfrm>
            <a:off x="2185819" y="5674675"/>
            <a:ext cx="22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6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DC4C8FC-9F61-52C8-D590-C0F9B3A4ADA8}"/>
              </a:ext>
            </a:extLst>
          </p:cNvPr>
          <p:cNvSpPr txBox="1"/>
          <p:nvPr/>
        </p:nvSpPr>
        <p:spPr>
          <a:xfrm>
            <a:off x="3203928" y="5521667"/>
            <a:ext cx="22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7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370633-680C-1BDB-8E13-44DB1070425B}"/>
              </a:ext>
            </a:extLst>
          </p:cNvPr>
          <p:cNvSpPr txBox="1"/>
          <p:nvPr/>
        </p:nvSpPr>
        <p:spPr>
          <a:xfrm>
            <a:off x="3679687" y="5564301"/>
            <a:ext cx="22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8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CBE33E6-CC1A-0540-20D3-73419A4276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8000" detail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8342" y="4176401"/>
            <a:ext cx="4637314" cy="269351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1AD3C-1F87-E4AF-ACE3-209F26760EEC}"/>
              </a:ext>
            </a:extLst>
          </p:cNvPr>
          <p:cNvSpPr txBox="1"/>
          <p:nvPr/>
        </p:nvSpPr>
        <p:spPr>
          <a:xfrm>
            <a:off x="8251104" y="5534776"/>
            <a:ext cx="261908" cy="279797"/>
          </a:xfrm>
          <a:prstGeom prst="rect">
            <a:avLst/>
          </a:prstGeom>
          <a:solidFill>
            <a:srgbClr val="49A1E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8D85A-0DF5-82DE-255D-65FE09E95940}"/>
              </a:ext>
            </a:extLst>
          </p:cNvPr>
          <p:cNvSpPr txBox="1"/>
          <p:nvPr/>
        </p:nvSpPr>
        <p:spPr>
          <a:xfrm>
            <a:off x="9215757" y="5832238"/>
            <a:ext cx="261908" cy="279797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2BD098-578D-9769-C6C3-847259D15609}"/>
              </a:ext>
            </a:extLst>
          </p:cNvPr>
          <p:cNvSpPr txBox="1"/>
          <p:nvPr/>
        </p:nvSpPr>
        <p:spPr>
          <a:xfrm>
            <a:off x="6306869" y="5458239"/>
            <a:ext cx="261908" cy="27979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476C742-87F0-C3F2-E20A-5086324AEBF8}"/>
              </a:ext>
            </a:extLst>
          </p:cNvPr>
          <p:cNvSpPr txBox="1"/>
          <p:nvPr/>
        </p:nvSpPr>
        <p:spPr>
          <a:xfrm>
            <a:off x="6616049" y="4357793"/>
            <a:ext cx="261908" cy="279797"/>
          </a:xfrm>
          <a:prstGeom prst="rect">
            <a:avLst/>
          </a:prstGeom>
          <a:solidFill>
            <a:srgbClr val="49A1E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BE1F03B-3054-1B2F-9D42-33ED728567D5}"/>
              </a:ext>
            </a:extLst>
          </p:cNvPr>
          <p:cNvSpPr txBox="1"/>
          <p:nvPr/>
        </p:nvSpPr>
        <p:spPr>
          <a:xfrm>
            <a:off x="8224077" y="6469264"/>
            <a:ext cx="261908" cy="279797"/>
          </a:xfrm>
          <a:prstGeom prst="rect">
            <a:avLst/>
          </a:prstGeom>
          <a:solidFill>
            <a:srgbClr val="F79457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4097282-AD1E-A4F2-601B-4896E94F0D1A}"/>
              </a:ext>
            </a:extLst>
          </p:cNvPr>
          <p:cNvSpPr txBox="1"/>
          <p:nvPr/>
        </p:nvSpPr>
        <p:spPr>
          <a:xfrm>
            <a:off x="9528966" y="4388433"/>
            <a:ext cx="261908" cy="279797"/>
          </a:xfrm>
          <a:prstGeom prst="rect">
            <a:avLst/>
          </a:prstGeom>
          <a:solidFill>
            <a:srgbClr val="649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4615754-16B0-5872-45A8-E2B51AE230B3}"/>
              </a:ext>
            </a:extLst>
          </p:cNvPr>
          <p:cNvSpPr txBox="1"/>
          <p:nvPr/>
        </p:nvSpPr>
        <p:spPr>
          <a:xfrm>
            <a:off x="8250042" y="4391325"/>
            <a:ext cx="261908" cy="279797"/>
          </a:xfrm>
          <a:prstGeom prst="rect">
            <a:avLst/>
          </a:prstGeom>
          <a:solidFill>
            <a:srgbClr val="FFAEC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C6A32BD-18D5-9DB7-4991-C18ADB10A2C1}"/>
              </a:ext>
            </a:extLst>
          </p:cNvPr>
          <p:cNvSpPr txBox="1"/>
          <p:nvPr/>
        </p:nvSpPr>
        <p:spPr>
          <a:xfrm>
            <a:off x="6052577" y="4374862"/>
            <a:ext cx="261908" cy="279797"/>
          </a:xfrm>
          <a:prstGeom prst="rect">
            <a:avLst/>
          </a:prstGeom>
          <a:solidFill>
            <a:srgbClr val="C079EB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5A0AE0-D372-CA0B-B5F8-A2550AA5BFFC}"/>
              </a:ext>
            </a:extLst>
          </p:cNvPr>
          <p:cNvSpPr txBox="1"/>
          <p:nvPr/>
        </p:nvSpPr>
        <p:spPr>
          <a:xfrm>
            <a:off x="10066710" y="6354519"/>
            <a:ext cx="261908" cy="279797"/>
          </a:xfrm>
          <a:prstGeom prst="rect">
            <a:avLst/>
          </a:prstGeom>
          <a:solidFill>
            <a:srgbClr val="F79457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E54C22-E355-E3BA-03E8-CB7325402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072" y="4190998"/>
            <a:ext cx="4746009" cy="27051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7071C5-3892-F7B3-F201-E33A3456F627}"/>
              </a:ext>
            </a:extLst>
          </p:cNvPr>
          <p:cNvSpPr txBox="1"/>
          <p:nvPr/>
        </p:nvSpPr>
        <p:spPr>
          <a:xfrm>
            <a:off x="6303212" y="6414810"/>
            <a:ext cx="261908" cy="279797"/>
          </a:xfrm>
          <a:prstGeom prst="rect">
            <a:avLst/>
          </a:prstGeom>
          <a:solidFill>
            <a:srgbClr val="FFAEC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883110-B5A0-F588-7BA0-D98E27D2E691}"/>
              </a:ext>
            </a:extLst>
          </p:cNvPr>
          <p:cNvSpPr txBox="1"/>
          <p:nvPr/>
        </p:nvSpPr>
        <p:spPr>
          <a:xfrm>
            <a:off x="7328225" y="6342458"/>
            <a:ext cx="261908" cy="279797"/>
          </a:xfrm>
          <a:prstGeom prst="rect">
            <a:avLst/>
          </a:prstGeom>
          <a:solidFill>
            <a:srgbClr val="49A1E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3E0DA6B-661D-F08E-4FF6-C5BE2737384F}"/>
              </a:ext>
            </a:extLst>
          </p:cNvPr>
          <p:cNvSpPr txBox="1"/>
          <p:nvPr/>
        </p:nvSpPr>
        <p:spPr>
          <a:xfrm>
            <a:off x="9209581" y="5926220"/>
            <a:ext cx="261908" cy="279797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F1091D3-7780-0F03-DEEE-E487C63309ED}"/>
              </a:ext>
            </a:extLst>
          </p:cNvPr>
          <p:cNvSpPr txBox="1"/>
          <p:nvPr/>
        </p:nvSpPr>
        <p:spPr>
          <a:xfrm>
            <a:off x="8279490" y="6367612"/>
            <a:ext cx="261908" cy="279797"/>
          </a:xfrm>
          <a:prstGeom prst="rect">
            <a:avLst/>
          </a:prstGeom>
          <a:solidFill>
            <a:srgbClr val="F79457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C912968-29BF-3D7E-25E8-09F72DC78A9E}"/>
              </a:ext>
            </a:extLst>
          </p:cNvPr>
          <p:cNvSpPr txBox="1"/>
          <p:nvPr/>
        </p:nvSpPr>
        <p:spPr>
          <a:xfrm>
            <a:off x="9471489" y="4404742"/>
            <a:ext cx="261908" cy="279797"/>
          </a:xfrm>
          <a:prstGeom prst="rect">
            <a:avLst/>
          </a:prstGeom>
          <a:solidFill>
            <a:srgbClr val="649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4BAA73B-B7B9-7622-B3CC-C942A90F3490}"/>
              </a:ext>
            </a:extLst>
          </p:cNvPr>
          <p:cNvSpPr txBox="1"/>
          <p:nvPr/>
        </p:nvSpPr>
        <p:spPr>
          <a:xfrm>
            <a:off x="8352270" y="5437495"/>
            <a:ext cx="261908" cy="279797"/>
          </a:xfrm>
          <a:prstGeom prst="rect">
            <a:avLst/>
          </a:prstGeom>
          <a:solidFill>
            <a:srgbClr val="FFAEC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61DE644-76E4-EF5D-8D72-316C4CF5A6FA}"/>
              </a:ext>
            </a:extLst>
          </p:cNvPr>
          <p:cNvSpPr txBox="1"/>
          <p:nvPr/>
        </p:nvSpPr>
        <p:spPr>
          <a:xfrm>
            <a:off x="10124717" y="6329228"/>
            <a:ext cx="261908" cy="279797"/>
          </a:xfrm>
          <a:prstGeom prst="rect">
            <a:avLst/>
          </a:prstGeom>
          <a:solidFill>
            <a:srgbClr val="F79457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C056795-8437-5F60-CECC-2464F17ACD0E}"/>
              </a:ext>
            </a:extLst>
          </p:cNvPr>
          <p:cNvSpPr txBox="1"/>
          <p:nvPr/>
        </p:nvSpPr>
        <p:spPr>
          <a:xfrm>
            <a:off x="6343402" y="5393462"/>
            <a:ext cx="261908" cy="27979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7843CAB-81FF-DE95-19CC-A645D6ED96A8}"/>
              </a:ext>
            </a:extLst>
          </p:cNvPr>
          <p:cNvSpPr txBox="1"/>
          <p:nvPr/>
        </p:nvSpPr>
        <p:spPr>
          <a:xfrm>
            <a:off x="6681335" y="4370886"/>
            <a:ext cx="261908" cy="279797"/>
          </a:xfrm>
          <a:prstGeom prst="rect">
            <a:avLst/>
          </a:prstGeom>
          <a:solidFill>
            <a:srgbClr val="49A1E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417FFD5-A3B7-91D9-1957-E89751FB91DC}"/>
              </a:ext>
            </a:extLst>
          </p:cNvPr>
          <p:cNvSpPr txBox="1"/>
          <p:nvPr/>
        </p:nvSpPr>
        <p:spPr>
          <a:xfrm>
            <a:off x="6117863" y="4387955"/>
            <a:ext cx="261908" cy="279797"/>
          </a:xfrm>
          <a:prstGeom prst="rect">
            <a:avLst/>
          </a:prstGeom>
          <a:solidFill>
            <a:srgbClr val="C079EB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620243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7524</TotalTime>
  <Words>5915</Words>
  <Application>Microsoft Office PowerPoint</Application>
  <PresentationFormat>Panorámica</PresentationFormat>
  <Paragraphs>2175</Paragraphs>
  <Slides>62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8" baseType="lpstr">
      <vt:lpstr>Aptos</vt:lpstr>
      <vt:lpstr>Aptos Display</vt:lpstr>
      <vt:lpstr>Arial</vt:lpstr>
      <vt:lpstr>Arial Narrow</vt:lpstr>
      <vt:lpstr>Calibri</vt:lpstr>
      <vt:lpstr>Tema de Office</vt:lpstr>
      <vt:lpstr>SISTEMA INSTITUCIONAL DE ARCHIVOS ARCHIVO DE TRÁMITE    </vt:lpstr>
      <vt:lpstr>Presentación de PowerPoint</vt:lpstr>
      <vt:lpstr>Presentación de PowerPoint</vt:lpstr>
      <vt:lpstr>Presentación de PowerPoint</vt:lpstr>
      <vt:lpstr>Presentación de PowerPoint</vt:lpstr>
      <vt:lpstr>CROQUIS DE SEC COLONIA LAS QUINTAS</vt:lpstr>
      <vt:lpstr>EDIFICIO 1 SEC COLONIA LAS QUINTAS, EDIFICIO PRINCIPAL PLANTA BAJA</vt:lpstr>
      <vt:lpstr>EDIFICIO 1 SEC COLONIA LAS QUINTAS, EDIFICIO PRINCIPAL PLANTA ALTA</vt:lpstr>
      <vt:lpstr>EDIFICIO 2 SEC COLONIA LAS QUINTAS</vt:lpstr>
      <vt:lpstr> EDIFICIO 3 SEC COLONIA LAS QUINTAS</vt:lpstr>
      <vt:lpstr>EDIFICIO 4 SEC COLONIA LAS QUINTAS</vt:lpstr>
      <vt:lpstr>EDIFICIO 5 SEC COLONIA LAS QUINTAS</vt:lpstr>
      <vt:lpstr>EDIFICIO 6 SEC COLONIA LAS QUINTAS </vt:lpstr>
      <vt:lpstr>EDIFICIO 7  SEC COLONIA LAS QUINTAS </vt:lpstr>
      <vt:lpstr>EDIFICIO 8 SEC COLONIA LAS QUINTAS  </vt:lpstr>
      <vt:lpstr>EDIFICIO  9 y EDIFICIO 10  BODEGAS EL LLANO   </vt:lpstr>
      <vt:lpstr>CROQUIS DE SEC CENTRO, COLONIA CENTRO</vt:lpstr>
      <vt:lpstr>  </vt:lpstr>
      <vt:lpstr>EDIFICIO 11 SEC CENTRO PLANTA ALTA,  COLONIA CENTRO   </vt:lpstr>
      <vt:lpstr>IDENTIFICACIÓN DE OFICINAS EXTERNAS</vt:lpstr>
      <vt:lpstr>IDENTIFICACIÓN DE LA DIRECCIÓN GENERAL DE SERVICIOS REGIONALES Y SUS DELEGACIONES</vt:lpstr>
      <vt:lpstr>OFICINA DEL SECRETARIO Y DIRECCIÓN GENERAL DE LOS SERVICIOS EDUCATIVOS DEL ESTADO DE SONORA   1.12</vt:lpstr>
      <vt:lpstr>UNIDAD DE ASUNTOS JURÍDICOS 16.1  </vt:lpstr>
      <vt:lpstr>UNIDAD DE ENLACE DE COMUNICACIÓN SOCIAL Y EVENTOS ESPECIALES  1.11</vt:lpstr>
      <vt:lpstr> DIRECCIÓN GENERAL DE ATENCIÓN CIUDADANA  5.2</vt:lpstr>
      <vt:lpstr>UNIDAD DE TECNOLOGÍAS DE LA INFORMACION, COMUNICACIÓN E INNOVACIÓN EDUCATIVA 7.1</vt:lpstr>
      <vt:lpstr>UNIDAD DE TECNOLOGÍAS DE LA INFORMACION, COMUNICACIÓN E INNOVACIÓN EDUCATIVA 7.1</vt:lpstr>
      <vt:lpstr>SUBSECRETARIA Y COORDINACIÓN EJECUTIVA DE EDUCACIÓN BÁSICA 1.7</vt:lpstr>
      <vt:lpstr>DIRECCIÓN GENERAL DE EDUCACIÓN ELEMENTAL  1.8</vt:lpstr>
      <vt:lpstr>DIRECCIÓN GENERAL DE EDUCACIÓN PRIMARIA  1.5</vt:lpstr>
      <vt:lpstr>DIRECCIÓN GENERAL DE EDUCACIÓN SECUNDARIA 1.10 </vt:lpstr>
      <vt:lpstr>DIRECCIÓN GENERAL DE INCLUSIÓN Y PROMOCION AL DESARROLLO EDUCATIVO  1.9</vt:lpstr>
      <vt:lpstr>DIRECCION GENERAL DE ADMINISTRACIÓN PARTICIPATIVA 11.15/11.16</vt:lpstr>
      <vt:lpstr>DIRECCIÓN GENERAL DE PROGRAMAS FEDERALES  12.1 </vt:lpstr>
      <vt:lpstr>DIRECCION GENERAL DE CONVIVENCIA, SALUD Y SEGURIDAD ESCOLAR  13.2</vt:lpstr>
      <vt:lpstr>SUBSECRETARIA DE EDUCACIÓN MEDIA SUPERIOR Y SUPERIOR 11.17</vt:lpstr>
      <vt:lpstr>DIRECCIÓN GENERAL DE EDUCACIÓN MEDIA SUPERIOR 11.9A </vt:lpstr>
      <vt:lpstr>DIRECCIÓN GENERAL DE EDUCACIÓN SUPERIOR  11.18 </vt:lpstr>
      <vt:lpstr>SUBSECRETARIA Y COORDINACIÓN EJECUTIVA DE POLITICAS EDUCATIVAS PARA LA TRANSFORMACIÓN 11.2</vt:lpstr>
      <vt:lpstr>Presentación de PowerPoint</vt:lpstr>
      <vt:lpstr>DIRECCIÓN GENERAL DE INTERCULTURALIDAD 13.1 </vt:lpstr>
      <vt:lpstr>DIRECCIÓN GENERAL DE VINCULACIÓN 6.7</vt:lpstr>
      <vt:lpstr>DIRECCIÓN GENERAL DE MEJORA CONTINUA DE LA EDUCACIÓN 14.1 </vt:lpstr>
      <vt:lpstr>SUBSECRETARIA Y COORDINACION EJECUTIVA DE PLANEACIÓN Y ADMINISTRACIÓN 1.6 </vt:lpstr>
      <vt:lpstr>DIRECCIÓN GENERAL DE PLANEACIÓN   3.1 </vt:lpstr>
      <vt:lpstr>DIRECCION GENERAL DE PLANEACION 3.1   </vt:lpstr>
      <vt:lpstr>DIRECCION GENERAL DE PLANEACIÓN 3.1   </vt:lpstr>
      <vt:lpstr> DIRECCION GENERAL DE ADMINISTRACION Y FINANZAS  1.3</vt:lpstr>
      <vt:lpstr> DIRECCIÓN GENERAL DE ADMINISTRACIÓN Y FINANZAS   1.3</vt:lpstr>
      <vt:lpstr> DIRECCIÓN GENERAL DE ADMINISTRACIÓN Y FINANZAS   1.3</vt:lpstr>
      <vt:lpstr> DIRECCION GENERAL DE ADMINISTRACION Y FINANZAS   1.3</vt:lpstr>
      <vt:lpstr> DIRECCION GENERAL DE ADMINISTRACION Y FINANZAS  1.3</vt:lpstr>
      <vt:lpstr> DIRECCION GENERAL DE ADMINISTRACION Y FINANZAS 1.3</vt:lpstr>
      <vt:lpstr>SUBSECRETARIA Y COORDINACION EJECUTIVA DE GESTIÓN Y DESARROLLO DE CAPITAL HUMANO 2.1A</vt:lpstr>
      <vt:lpstr> DIRECCIÓN GENERAL DE ADMINISTRACIÓN DE PERSONAL  1.2</vt:lpstr>
      <vt:lpstr> DIRECCIÓN GENERAL DE ADMINISTRACIÓN DE PERSONAL  1.2</vt:lpstr>
      <vt:lpstr> DIRECCION GENERAL DE ADMINISTRACION DE PERSONAL  1.2</vt:lpstr>
      <vt:lpstr>Presentación de PowerPoint</vt:lpstr>
      <vt:lpstr>DIRECCION GENERAL DE CONTROL DE NOMINA DE LOS ORGANISMOS  8.3B</vt:lpstr>
      <vt:lpstr>UNIDAD DEL SISTEMA PARA LA CARRERA DE LAS MAESTRAS Y LOS MAESTROS DEL ESTADO DE SONORA 17.1</vt:lpstr>
      <vt:lpstr>DIRECCION GENERAL DE REGISTRO ESCOLAR Y SERVICIOS A PROFESIONISTAS 11.1 </vt:lpstr>
      <vt:lpstr>DIRECCION GENERAL DE SERVICIOS REGIONALES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SOFIA MARGOT RODRIGUEZ LOUSTAUNAU</dc:creator>
  <cp:lastModifiedBy>Julio Duarte</cp:lastModifiedBy>
  <cp:revision>88</cp:revision>
  <cp:lastPrinted>2026-03-12T19:37:17Z</cp:lastPrinted>
  <dcterms:created xsi:type="dcterms:W3CDTF">2026-01-19T15:25:25Z</dcterms:created>
  <dcterms:modified xsi:type="dcterms:W3CDTF">2026-06-02T17:28:33Z</dcterms:modified>
</cp:coreProperties>
</file>